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2"/>
  </p:notesMasterIdLst>
  <p:sldIdLst>
    <p:sldId id="306" r:id="rId2"/>
    <p:sldId id="256" r:id="rId3"/>
    <p:sldId id="307" r:id="rId4"/>
    <p:sldId id="257" r:id="rId5"/>
    <p:sldId id="259" r:id="rId6"/>
    <p:sldId id="308" r:id="rId7"/>
    <p:sldId id="260" r:id="rId8"/>
    <p:sldId id="309" r:id="rId9"/>
    <p:sldId id="261" r:id="rId10"/>
    <p:sldId id="262" r:id="rId11"/>
    <p:sldId id="310" r:id="rId12"/>
    <p:sldId id="311" r:id="rId13"/>
    <p:sldId id="320" r:id="rId14"/>
    <p:sldId id="313" r:id="rId15"/>
    <p:sldId id="314" r:id="rId16"/>
    <p:sldId id="315" r:id="rId17"/>
    <p:sldId id="317" r:id="rId18"/>
    <p:sldId id="321" r:id="rId19"/>
    <p:sldId id="318" r:id="rId20"/>
    <p:sldId id="319" r:id="rId21"/>
    <p:sldId id="322" r:id="rId22"/>
    <p:sldId id="323" r:id="rId23"/>
    <p:sldId id="263" r:id="rId24"/>
    <p:sldId id="264" r:id="rId25"/>
    <p:sldId id="265" r:id="rId26"/>
    <p:sldId id="266" r:id="rId27"/>
    <p:sldId id="267" r:id="rId28"/>
    <p:sldId id="268" r:id="rId29"/>
    <p:sldId id="312" r:id="rId30"/>
    <p:sldId id="316" r:id="rId31"/>
  </p:sldIdLst>
  <p:sldSz cx="9144000" cy="5143500" type="screen16x9"/>
  <p:notesSz cx="6858000" cy="9144000"/>
  <p:embeddedFontLst>
    <p:embeddedFont>
      <p:font typeface="Bebas Neue" panose="020B0606020202050201" pitchFamily="34" charset="0"/>
      <p:regular r:id="rId33"/>
    </p:embeddedFont>
    <p:embeddedFont>
      <p:font typeface="Calibri" panose="020F0502020204030204" pitchFamily="34" charset="0"/>
      <p:regular r:id="rId34"/>
      <p:bold r:id="rId35"/>
      <p:italic r:id="rId36"/>
      <p:boldItalic r:id="rId37"/>
    </p:embeddedFont>
    <p:embeddedFont>
      <p:font typeface="Montserrat" panose="00000500000000000000" pitchFamily="2" charset="0"/>
      <p:regular r:id="rId38"/>
      <p:bold r:id="rId39"/>
      <p:italic r:id="rId40"/>
      <p:boldItalic r:id="rId41"/>
    </p:embeddedFont>
    <p:embeddedFont>
      <p:font typeface="Montserrat Black" panose="00000A00000000000000" pitchFamily="2" charset="0"/>
      <p:bold r:id="rId42"/>
      <p:boldItalic r:id="rId43"/>
    </p:embeddedFont>
    <p:embeddedFont>
      <p:font typeface="Nunito Light" pitchFamily="2" charset="0"/>
      <p:regular r:id="rId44"/>
      <p:italic r:id="rId45"/>
    </p:embeddedFont>
    <p:embeddedFont>
      <p:font typeface="PT Sans" panose="020B0503020203020204" pitchFamily="34" charset="0"/>
      <p:regular r:id="rId46"/>
      <p:bold r:id="rId47"/>
      <p:italic r:id="rId48"/>
      <p:boldItalic r:id="rId49"/>
    </p:embeddedFont>
    <p:embeddedFont>
      <p:font typeface="Quantico" panose="020B0604020202020204" charset="0"/>
      <p:regular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F7DB55C-8187-4CB8-824E-950728754EAF}">
  <a:tblStyle styleId="{CF7DB55C-8187-4CB8-824E-950728754EA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6" d="100"/>
          <a:sy n="96" d="100"/>
        </p:scale>
        <p:origin x="109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5"/>
        <p:cNvGrpSpPr/>
        <p:nvPr/>
      </p:nvGrpSpPr>
      <p:grpSpPr>
        <a:xfrm>
          <a:off x="0" y="0"/>
          <a:ext cx="0" cy="0"/>
          <a:chOff x="0" y="0"/>
          <a:chExt cx="0" cy="0"/>
        </a:xfrm>
      </p:grpSpPr>
      <p:sp>
        <p:nvSpPr>
          <p:cNvPr id="1546" name="Google Shape;1546;g1734a882cf6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7" name="Google Shape;1547;g1734a882cf6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g1734a882cf6_0_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6" name="Google Shape;1596;g1734a882cf6_0_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3"/>
        <p:cNvGrpSpPr/>
        <p:nvPr/>
      </p:nvGrpSpPr>
      <p:grpSpPr>
        <a:xfrm>
          <a:off x="0" y="0"/>
          <a:ext cx="0" cy="0"/>
          <a:chOff x="0" y="0"/>
          <a:chExt cx="0" cy="0"/>
        </a:xfrm>
      </p:grpSpPr>
      <p:sp>
        <p:nvSpPr>
          <p:cNvPr id="1614" name="Google Shape;1614;g1734a882cf6_0_8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5" name="Google Shape;1615;g1734a882cf6_0_8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g1734a882cf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4" name="Google Shape;1254;g1734a882cf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g1734a882cf6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0" name="Google Shape;1300;g1734a882cf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1734a882cf6_0_1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1734a882cf6_0_1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g1734a882cf6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2" name="Google Shape;1422;g1734a882cf6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1734a882cf6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1734a882cf6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1"/>
        <p:cNvGrpSpPr/>
        <p:nvPr/>
      </p:nvGrpSpPr>
      <p:grpSpPr>
        <a:xfrm>
          <a:off x="0" y="0"/>
          <a:ext cx="0" cy="0"/>
          <a:chOff x="0" y="0"/>
          <a:chExt cx="0" cy="0"/>
        </a:xfrm>
      </p:grpSpPr>
      <p:sp>
        <p:nvSpPr>
          <p:cNvPr id="1522" name="Google Shape;1522;g1734a882cf6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3" name="Google Shape;1523;g1734a882cf6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256688"/>
            <a:ext cx="7033800" cy="2193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21113"/>
            <a:ext cx="4528800" cy="365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4780389" y="2513201"/>
            <a:ext cx="5036265" cy="4113315"/>
            <a:chOff x="4780389" y="2513201"/>
            <a:chExt cx="5036265" cy="4113315"/>
          </a:xfrm>
        </p:grpSpPr>
        <p:grpSp>
          <p:nvGrpSpPr>
            <p:cNvPr id="12" name="Google Shape;12;p2"/>
            <p:cNvGrpSpPr/>
            <p:nvPr/>
          </p:nvGrpSpPr>
          <p:grpSpPr>
            <a:xfrm>
              <a:off x="4780389" y="2513201"/>
              <a:ext cx="5036265" cy="4113315"/>
              <a:chOff x="4673664" y="2214101"/>
              <a:chExt cx="5036265" cy="4113315"/>
            </a:xfrm>
          </p:grpSpPr>
          <p:sp>
            <p:nvSpPr>
              <p:cNvPr id="13" name="Google Shape;13;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4673664" y="2214101"/>
                <a:ext cx="5036265" cy="4113315"/>
                <a:chOff x="4673664" y="2214101"/>
                <a:chExt cx="5036265" cy="4113315"/>
              </a:xfrm>
            </p:grpSpPr>
            <p:grpSp>
              <p:nvGrpSpPr>
                <p:cNvPr id="15" name="Google Shape;15;p2"/>
                <p:cNvGrpSpPr/>
                <p:nvPr/>
              </p:nvGrpSpPr>
              <p:grpSpPr>
                <a:xfrm>
                  <a:off x="4673664" y="2214101"/>
                  <a:ext cx="5036265" cy="4113315"/>
                  <a:chOff x="3825164" y="427026"/>
                  <a:chExt cx="5036265" cy="4113315"/>
                </a:xfrm>
              </p:grpSpPr>
              <p:sp>
                <p:nvSpPr>
                  <p:cNvPr id="16" name="Google Shape;16;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44;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 name="Google Shape;52;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2"/>
          <p:cNvGrpSpPr/>
          <p:nvPr/>
        </p:nvGrpSpPr>
        <p:grpSpPr>
          <a:xfrm>
            <a:off x="-3382536" y="-1517162"/>
            <a:ext cx="5036265" cy="4113315"/>
            <a:chOff x="4780389" y="2513201"/>
            <a:chExt cx="5036265" cy="4113315"/>
          </a:xfrm>
        </p:grpSpPr>
        <p:grpSp>
          <p:nvGrpSpPr>
            <p:cNvPr id="56" name="Google Shape;56;p2"/>
            <p:cNvGrpSpPr/>
            <p:nvPr/>
          </p:nvGrpSpPr>
          <p:grpSpPr>
            <a:xfrm>
              <a:off x="4780389" y="2513201"/>
              <a:ext cx="5036265" cy="4113315"/>
              <a:chOff x="4673664" y="2214101"/>
              <a:chExt cx="5036265" cy="4113315"/>
            </a:xfrm>
          </p:grpSpPr>
          <p:sp>
            <p:nvSpPr>
              <p:cNvPr id="57" name="Google Shape;57;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58;p2"/>
              <p:cNvGrpSpPr/>
              <p:nvPr/>
            </p:nvGrpSpPr>
            <p:grpSpPr>
              <a:xfrm>
                <a:off x="4673664" y="2214101"/>
                <a:ext cx="5036265" cy="4113315"/>
                <a:chOff x="4673664" y="2214101"/>
                <a:chExt cx="5036265" cy="4113315"/>
              </a:xfrm>
            </p:grpSpPr>
            <p:grpSp>
              <p:nvGrpSpPr>
                <p:cNvPr id="59" name="Google Shape;59;p2"/>
                <p:cNvGrpSpPr/>
                <p:nvPr/>
              </p:nvGrpSpPr>
              <p:grpSpPr>
                <a:xfrm>
                  <a:off x="4673664" y="2214101"/>
                  <a:ext cx="5036265" cy="4113315"/>
                  <a:chOff x="3825164" y="427026"/>
                  <a:chExt cx="5036265" cy="4113315"/>
                </a:xfrm>
              </p:grpSpPr>
              <p:sp>
                <p:nvSpPr>
                  <p:cNvPr id="60" name="Google Shape;60;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6" name="Google Shape;96;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34"/>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596"/>
        <p:cNvGrpSpPr/>
        <p:nvPr/>
      </p:nvGrpSpPr>
      <p:grpSpPr>
        <a:xfrm>
          <a:off x="0" y="0"/>
          <a:ext cx="0" cy="0"/>
          <a:chOff x="0" y="0"/>
          <a:chExt cx="0" cy="0"/>
        </a:xfrm>
      </p:grpSpPr>
      <p:sp>
        <p:nvSpPr>
          <p:cNvPr id="597" name="Google Shape;597;p14"/>
          <p:cNvSpPr txBox="1">
            <a:spLocks noGrp="1"/>
          </p:cNvSpPr>
          <p:nvPr>
            <p:ph type="title"/>
          </p:nvPr>
        </p:nvSpPr>
        <p:spPr>
          <a:xfrm>
            <a:off x="3424066" y="3475500"/>
            <a:ext cx="5006700" cy="531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598" name="Google Shape;598;p14"/>
          <p:cNvSpPr txBox="1">
            <a:spLocks noGrp="1"/>
          </p:cNvSpPr>
          <p:nvPr>
            <p:ph type="subTitle" idx="1"/>
          </p:nvPr>
        </p:nvSpPr>
        <p:spPr>
          <a:xfrm>
            <a:off x="3423950" y="1025400"/>
            <a:ext cx="5006700" cy="24501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599" name="Google Shape;599;p14"/>
          <p:cNvGrpSpPr/>
          <p:nvPr/>
        </p:nvGrpSpPr>
        <p:grpSpPr>
          <a:xfrm>
            <a:off x="7107962" y="-355553"/>
            <a:ext cx="1934332" cy="1332011"/>
            <a:chOff x="7107962" y="-355553"/>
            <a:chExt cx="1934332" cy="1332011"/>
          </a:xfrm>
        </p:grpSpPr>
        <p:sp>
          <p:nvSpPr>
            <p:cNvPr id="600" name="Google Shape;600;p14"/>
            <p:cNvSpPr/>
            <p:nvPr/>
          </p:nvSpPr>
          <p:spPr>
            <a:xfrm rot="-157512" flipH="1">
              <a:off x="7124135" y="209124"/>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4"/>
            <p:cNvSpPr/>
            <p:nvPr/>
          </p:nvSpPr>
          <p:spPr>
            <a:xfrm rot="-157512" flipH="1">
              <a:off x="7112323" y="35256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4"/>
            <p:cNvSpPr/>
            <p:nvPr/>
          </p:nvSpPr>
          <p:spPr>
            <a:xfrm rot="-157512" flipH="1">
              <a:off x="7729061" y="729798"/>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4"/>
            <p:cNvSpPr/>
            <p:nvPr/>
          </p:nvSpPr>
          <p:spPr>
            <a:xfrm rot="-157512" flipH="1">
              <a:off x="7756527" y="-354275"/>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4"/>
            <p:cNvSpPr/>
            <p:nvPr/>
          </p:nvSpPr>
          <p:spPr>
            <a:xfrm rot="-157512" flipH="1">
              <a:off x="8076682" y="-30913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4"/>
            <p:cNvSpPr/>
            <p:nvPr/>
          </p:nvSpPr>
          <p:spPr>
            <a:xfrm rot="-157512" flipH="1">
              <a:off x="7450823" y="-32498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4"/>
            <p:cNvSpPr/>
            <p:nvPr/>
          </p:nvSpPr>
          <p:spPr>
            <a:xfrm rot="-157512" flipH="1">
              <a:off x="8375904" y="240832"/>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4"/>
            <p:cNvSpPr/>
            <p:nvPr/>
          </p:nvSpPr>
          <p:spPr>
            <a:xfrm rot="-157512" flipH="1">
              <a:off x="7750020" y="224978"/>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 name="Google Shape;608;p14"/>
          <p:cNvGrpSpPr/>
          <p:nvPr/>
        </p:nvGrpSpPr>
        <p:grpSpPr>
          <a:xfrm>
            <a:off x="108580" y="3475490"/>
            <a:ext cx="1961773" cy="2399979"/>
            <a:chOff x="108580" y="3135490"/>
            <a:chExt cx="1961773" cy="2399979"/>
          </a:xfrm>
        </p:grpSpPr>
        <p:sp>
          <p:nvSpPr>
            <p:cNvPr id="609" name="Google Shape;609;p14"/>
            <p:cNvSpPr/>
            <p:nvPr/>
          </p:nvSpPr>
          <p:spPr>
            <a:xfrm rot="-157512" flipH="1">
              <a:off x="1392148" y="33295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4"/>
            <p:cNvSpPr/>
            <p:nvPr/>
          </p:nvSpPr>
          <p:spPr>
            <a:xfrm rot="-157512" flipH="1">
              <a:off x="1064998" y="38641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4"/>
            <p:cNvSpPr/>
            <p:nvPr/>
          </p:nvSpPr>
          <p:spPr>
            <a:xfrm rot="-157512" flipH="1">
              <a:off x="1364223" y="440671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4"/>
            <p:cNvSpPr/>
            <p:nvPr/>
          </p:nvSpPr>
          <p:spPr>
            <a:xfrm rot="-157512" flipH="1">
              <a:off x="119483" y="438279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 name="Google Shape;613;p14"/>
            <p:cNvGrpSpPr/>
            <p:nvPr/>
          </p:nvGrpSpPr>
          <p:grpSpPr>
            <a:xfrm>
              <a:off x="108580" y="3135490"/>
              <a:ext cx="1961773" cy="2399979"/>
              <a:chOff x="108580" y="3135490"/>
              <a:chExt cx="1961773" cy="2399979"/>
            </a:xfrm>
          </p:grpSpPr>
          <p:sp>
            <p:nvSpPr>
              <p:cNvPr id="614" name="Google Shape;614;p14"/>
              <p:cNvSpPr/>
              <p:nvPr/>
            </p:nvSpPr>
            <p:spPr>
              <a:xfrm rot="-157512" flipH="1">
                <a:off x="1376547" y="4265784"/>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4"/>
              <p:cNvSpPr/>
              <p:nvPr/>
            </p:nvSpPr>
            <p:spPr>
              <a:xfrm rot="-157512" flipH="1">
                <a:off x="1077325" y="3715820"/>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4"/>
              <p:cNvSpPr/>
              <p:nvPr/>
            </p:nvSpPr>
            <p:spPr>
              <a:xfrm rot="-157512" flipH="1">
                <a:off x="1404013" y="3181711"/>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4"/>
              <p:cNvSpPr/>
              <p:nvPr/>
            </p:nvSpPr>
            <p:spPr>
              <a:xfrm rot="-157512" flipH="1">
                <a:off x="451466" y="3699965"/>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4"/>
              <p:cNvSpPr/>
              <p:nvPr/>
            </p:nvSpPr>
            <p:spPr>
              <a:xfrm rot="-157512" flipH="1">
                <a:off x="152244" y="3150001"/>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4"/>
              <p:cNvSpPr/>
              <p:nvPr/>
            </p:nvSpPr>
            <p:spPr>
              <a:xfrm rot="-157512" flipH="1">
                <a:off x="778129" y="3165856"/>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4"/>
              <p:cNvSpPr/>
              <p:nvPr/>
            </p:nvSpPr>
            <p:spPr>
              <a:xfrm rot="-157512" flipH="1">
                <a:off x="124753" y="4234050"/>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4"/>
              <p:cNvSpPr/>
              <p:nvPr/>
            </p:nvSpPr>
            <p:spPr>
              <a:xfrm rot="-157512" flipH="1">
                <a:off x="423974" y="4784014"/>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4"/>
              <p:cNvSpPr/>
              <p:nvPr/>
            </p:nvSpPr>
            <p:spPr>
              <a:xfrm rot="-157512" flipH="1">
                <a:off x="1049859" y="4799893"/>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809"/>
        <p:cNvGrpSpPr/>
        <p:nvPr/>
      </p:nvGrpSpPr>
      <p:grpSpPr>
        <a:xfrm>
          <a:off x="0" y="0"/>
          <a:ext cx="0" cy="0"/>
          <a:chOff x="0" y="0"/>
          <a:chExt cx="0" cy="0"/>
        </a:xfrm>
      </p:grpSpPr>
      <p:sp>
        <p:nvSpPr>
          <p:cNvPr id="810" name="Google Shape;810;p2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11" name="Google Shape;811;p22"/>
          <p:cNvSpPr txBox="1">
            <a:spLocks noGrp="1"/>
          </p:cNvSpPr>
          <p:nvPr>
            <p:ph type="subTitle" idx="1"/>
          </p:nvPr>
        </p:nvSpPr>
        <p:spPr>
          <a:xfrm>
            <a:off x="926987" y="3180750"/>
            <a:ext cx="2095200" cy="8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2" name="Google Shape;812;p22"/>
          <p:cNvSpPr txBox="1">
            <a:spLocks noGrp="1"/>
          </p:cNvSpPr>
          <p:nvPr>
            <p:ph type="subTitle" idx="2"/>
          </p:nvPr>
        </p:nvSpPr>
        <p:spPr>
          <a:xfrm>
            <a:off x="3524399" y="3180750"/>
            <a:ext cx="2095200" cy="8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3" name="Google Shape;813;p22"/>
          <p:cNvSpPr txBox="1">
            <a:spLocks noGrp="1"/>
          </p:cNvSpPr>
          <p:nvPr>
            <p:ph type="subTitle" idx="3"/>
          </p:nvPr>
        </p:nvSpPr>
        <p:spPr>
          <a:xfrm>
            <a:off x="6121811" y="3180750"/>
            <a:ext cx="2095200" cy="8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4" name="Google Shape;814;p22"/>
          <p:cNvSpPr txBox="1">
            <a:spLocks noGrp="1"/>
          </p:cNvSpPr>
          <p:nvPr>
            <p:ph type="subTitle" idx="4"/>
          </p:nvPr>
        </p:nvSpPr>
        <p:spPr>
          <a:xfrm>
            <a:off x="926987" y="2726175"/>
            <a:ext cx="2095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15" name="Google Shape;815;p22"/>
          <p:cNvSpPr txBox="1">
            <a:spLocks noGrp="1"/>
          </p:cNvSpPr>
          <p:nvPr>
            <p:ph type="subTitle" idx="5"/>
          </p:nvPr>
        </p:nvSpPr>
        <p:spPr>
          <a:xfrm>
            <a:off x="3524399" y="2726175"/>
            <a:ext cx="2095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16" name="Google Shape;816;p22"/>
          <p:cNvSpPr txBox="1">
            <a:spLocks noGrp="1"/>
          </p:cNvSpPr>
          <p:nvPr>
            <p:ph type="subTitle" idx="6"/>
          </p:nvPr>
        </p:nvSpPr>
        <p:spPr>
          <a:xfrm>
            <a:off x="6121811" y="2726175"/>
            <a:ext cx="2095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817" name="Google Shape;817;p22"/>
          <p:cNvGrpSpPr/>
          <p:nvPr/>
        </p:nvGrpSpPr>
        <p:grpSpPr>
          <a:xfrm>
            <a:off x="7221517" y="-507956"/>
            <a:ext cx="2532725" cy="1881750"/>
            <a:chOff x="7221517" y="-507956"/>
            <a:chExt cx="2532725" cy="1881750"/>
          </a:xfrm>
        </p:grpSpPr>
        <p:sp>
          <p:nvSpPr>
            <p:cNvPr id="818" name="Google Shape;818;p22"/>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2"/>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2"/>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2"/>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2"/>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2"/>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2"/>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2"/>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2"/>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2"/>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22"/>
          <p:cNvGrpSpPr/>
          <p:nvPr/>
        </p:nvGrpSpPr>
        <p:grpSpPr>
          <a:xfrm flipH="1">
            <a:off x="-836633" y="-507956"/>
            <a:ext cx="2532725" cy="1881750"/>
            <a:chOff x="7221517" y="-507956"/>
            <a:chExt cx="2532725" cy="1881750"/>
          </a:xfrm>
        </p:grpSpPr>
        <p:sp>
          <p:nvSpPr>
            <p:cNvPr id="829" name="Google Shape;829;p22"/>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2"/>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2"/>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2"/>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2"/>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2"/>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2"/>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2"/>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2"/>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2"/>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839"/>
        <p:cNvGrpSpPr/>
        <p:nvPr/>
      </p:nvGrpSpPr>
      <p:grpSpPr>
        <a:xfrm>
          <a:off x="0" y="0"/>
          <a:ext cx="0" cy="0"/>
          <a:chOff x="0" y="0"/>
          <a:chExt cx="0" cy="0"/>
        </a:xfrm>
      </p:grpSpPr>
      <p:sp>
        <p:nvSpPr>
          <p:cNvPr id="840" name="Google Shape;840;p2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41" name="Google Shape;841;p23"/>
          <p:cNvSpPr txBox="1">
            <a:spLocks noGrp="1"/>
          </p:cNvSpPr>
          <p:nvPr>
            <p:ph type="subTitle" idx="1"/>
          </p:nvPr>
        </p:nvSpPr>
        <p:spPr>
          <a:xfrm>
            <a:off x="1755325" y="2204775"/>
            <a:ext cx="25950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2" name="Google Shape;842;p23"/>
          <p:cNvSpPr txBox="1">
            <a:spLocks noGrp="1"/>
          </p:cNvSpPr>
          <p:nvPr>
            <p:ph type="subTitle" idx="2"/>
          </p:nvPr>
        </p:nvSpPr>
        <p:spPr>
          <a:xfrm>
            <a:off x="4793684" y="2204775"/>
            <a:ext cx="25950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3" name="Google Shape;843;p23"/>
          <p:cNvSpPr txBox="1">
            <a:spLocks noGrp="1"/>
          </p:cNvSpPr>
          <p:nvPr>
            <p:ph type="subTitle" idx="3"/>
          </p:nvPr>
        </p:nvSpPr>
        <p:spPr>
          <a:xfrm>
            <a:off x="1755325" y="3638175"/>
            <a:ext cx="25950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4" name="Google Shape;844;p23"/>
          <p:cNvSpPr txBox="1">
            <a:spLocks noGrp="1"/>
          </p:cNvSpPr>
          <p:nvPr>
            <p:ph type="subTitle" idx="4"/>
          </p:nvPr>
        </p:nvSpPr>
        <p:spPr>
          <a:xfrm>
            <a:off x="4793684" y="3638175"/>
            <a:ext cx="25950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5" name="Google Shape;845;p23"/>
          <p:cNvSpPr txBox="1">
            <a:spLocks noGrp="1"/>
          </p:cNvSpPr>
          <p:nvPr>
            <p:ph type="subTitle" idx="5"/>
          </p:nvPr>
        </p:nvSpPr>
        <p:spPr>
          <a:xfrm>
            <a:off x="1755325" y="1747575"/>
            <a:ext cx="2595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46" name="Google Shape;846;p23"/>
          <p:cNvSpPr txBox="1">
            <a:spLocks noGrp="1"/>
          </p:cNvSpPr>
          <p:nvPr>
            <p:ph type="subTitle" idx="6"/>
          </p:nvPr>
        </p:nvSpPr>
        <p:spPr>
          <a:xfrm>
            <a:off x="1755325" y="3180975"/>
            <a:ext cx="2595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47" name="Google Shape;847;p23"/>
          <p:cNvSpPr txBox="1">
            <a:spLocks noGrp="1"/>
          </p:cNvSpPr>
          <p:nvPr>
            <p:ph type="subTitle" idx="7"/>
          </p:nvPr>
        </p:nvSpPr>
        <p:spPr>
          <a:xfrm>
            <a:off x="4793680" y="1747575"/>
            <a:ext cx="2595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48" name="Google Shape;848;p23"/>
          <p:cNvSpPr txBox="1">
            <a:spLocks noGrp="1"/>
          </p:cNvSpPr>
          <p:nvPr>
            <p:ph type="subTitle" idx="8"/>
          </p:nvPr>
        </p:nvSpPr>
        <p:spPr>
          <a:xfrm>
            <a:off x="4793680" y="3180975"/>
            <a:ext cx="2595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849" name="Google Shape;849;p23"/>
          <p:cNvGrpSpPr/>
          <p:nvPr/>
        </p:nvGrpSpPr>
        <p:grpSpPr>
          <a:xfrm flipH="1">
            <a:off x="-884258" y="-507956"/>
            <a:ext cx="2532725" cy="1881750"/>
            <a:chOff x="7221517" y="-507956"/>
            <a:chExt cx="2532725" cy="1881750"/>
          </a:xfrm>
        </p:grpSpPr>
        <p:sp>
          <p:nvSpPr>
            <p:cNvPr id="850" name="Google Shape;850;p23"/>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3"/>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3"/>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3"/>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3"/>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3"/>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3"/>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3"/>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3"/>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3"/>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23"/>
          <p:cNvGrpSpPr/>
          <p:nvPr/>
        </p:nvGrpSpPr>
        <p:grpSpPr>
          <a:xfrm flipH="1">
            <a:off x="7421542" y="4092619"/>
            <a:ext cx="2532725" cy="1881750"/>
            <a:chOff x="7221517" y="-507956"/>
            <a:chExt cx="2532725" cy="1881750"/>
          </a:xfrm>
        </p:grpSpPr>
        <p:sp>
          <p:nvSpPr>
            <p:cNvPr id="861" name="Google Shape;861;p23"/>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3"/>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3"/>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3"/>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3"/>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3"/>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3"/>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3"/>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3"/>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3"/>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908"/>
        <p:cNvGrpSpPr/>
        <p:nvPr/>
      </p:nvGrpSpPr>
      <p:grpSpPr>
        <a:xfrm>
          <a:off x="0" y="0"/>
          <a:ext cx="0" cy="0"/>
          <a:chOff x="0" y="0"/>
          <a:chExt cx="0" cy="0"/>
        </a:xfrm>
      </p:grpSpPr>
      <p:sp>
        <p:nvSpPr>
          <p:cNvPr id="909" name="Google Shape;909;p25"/>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200"/>
              <a:buNone/>
              <a:defRPr/>
            </a:lvl1pPr>
            <a:lvl2pPr lvl="1">
              <a:spcBef>
                <a:spcPts val="0"/>
              </a:spcBef>
              <a:spcAft>
                <a:spcPts val="0"/>
              </a:spcAft>
              <a:buSzPts val="3200"/>
              <a:buNone/>
              <a:defRPr>
                <a:latin typeface="Montserrat"/>
                <a:ea typeface="Montserrat"/>
                <a:cs typeface="Montserrat"/>
                <a:sym typeface="Montserrat"/>
              </a:defRPr>
            </a:lvl2pPr>
            <a:lvl3pPr lvl="2">
              <a:spcBef>
                <a:spcPts val="0"/>
              </a:spcBef>
              <a:spcAft>
                <a:spcPts val="0"/>
              </a:spcAft>
              <a:buSzPts val="3200"/>
              <a:buNone/>
              <a:defRPr>
                <a:latin typeface="Montserrat"/>
                <a:ea typeface="Montserrat"/>
                <a:cs typeface="Montserrat"/>
                <a:sym typeface="Montserrat"/>
              </a:defRPr>
            </a:lvl3pPr>
            <a:lvl4pPr lvl="3">
              <a:spcBef>
                <a:spcPts val="0"/>
              </a:spcBef>
              <a:spcAft>
                <a:spcPts val="0"/>
              </a:spcAft>
              <a:buSzPts val="3200"/>
              <a:buNone/>
              <a:defRPr>
                <a:latin typeface="Montserrat"/>
                <a:ea typeface="Montserrat"/>
                <a:cs typeface="Montserrat"/>
                <a:sym typeface="Montserrat"/>
              </a:defRPr>
            </a:lvl4pPr>
            <a:lvl5pPr lvl="4">
              <a:spcBef>
                <a:spcPts val="0"/>
              </a:spcBef>
              <a:spcAft>
                <a:spcPts val="0"/>
              </a:spcAft>
              <a:buSzPts val="3200"/>
              <a:buNone/>
              <a:defRPr>
                <a:latin typeface="Montserrat"/>
                <a:ea typeface="Montserrat"/>
                <a:cs typeface="Montserrat"/>
                <a:sym typeface="Montserrat"/>
              </a:defRPr>
            </a:lvl5pPr>
            <a:lvl6pPr lvl="5">
              <a:spcBef>
                <a:spcPts val="0"/>
              </a:spcBef>
              <a:spcAft>
                <a:spcPts val="0"/>
              </a:spcAft>
              <a:buSzPts val="3200"/>
              <a:buNone/>
              <a:defRPr>
                <a:latin typeface="Montserrat"/>
                <a:ea typeface="Montserrat"/>
                <a:cs typeface="Montserrat"/>
                <a:sym typeface="Montserrat"/>
              </a:defRPr>
            </a:lvl6pPr>
            <a:lvl7pPr lvl="6">
              <a:spcBef>
                <a:spcPts val="0"/>
              </a:spcBef>
              <a:spcAft>
                <a:spcPts val="0"/>
              </a:spcAft>
              <a:buSzPts val="3200"/>
              <a:buNone/>
              <a:defRPr>
                <a:latin typeface="Montserrat"/>
                <a:ea typeface="Montserrat"/>
                <a:cs typeface="Montserrat"/>
                <a:sym typeface="Montserrat"/>
              </a:defRPr>
            </a:lvl7pPr>
            <a:lvl8pPr lvl="7">
              <a:spcBef>
                <a:spcPts val="0"/>
              </a:spcBef>
              <a:spcAft>
                <a:spcPts val="0"/>
              </a:spcAft>
              <a:buSzPts val="3200"/>
              <a:buNone/>
              <a:defRPr>
                <a:latin typeface="Montserrat"/>
                <a:ea typeface="Montserrat"/>
                <a:cs typeface="Montserrat"/>
                <a:sym typeface="Montserrat"/>
              </a:defRPr>
            </a:lvl8pPr>
            <a:lvl9pPr lvl="8">
              <a:spcBef>
                <a:spcPts val="0"/>
              </a:spcBef>
              <a:spcAft>
                <a:spcPts val="0"/>
              </a:spcAft>
              <a:buSzPts val="3200"/>
              <a:buNone/>
              <a:defRPr>
                <a:latin typeface="Montserrat"/>
                <a:ea typeface="Montserrat"/>
                <a:cs typeface="Montserrat"/>
                <a:sym typeface="Montserrat"/>
              </a:defRPr>
            </a:lvl9pPr>
          </a:lstStyle>
          <a:p>
            <a:endParaRPr/>
          </a:p>
        </p:txBody>
      </p:sp>
      <p:grpSp>
        <p:nvGrpSpPr>
          <p:cNvPr id="910" name="Google Shape;910;p25"/>
          <p:cNvGrpSpPr/>
          <p:nvPr/>
        </p:nvGrpSpPr>
        <p:grpSpPr>
          <a:xfrm>
            <a:off x="7488217" y="-507956"/>
            <a:ext cx="2532725" cy="1881750"/>
            <a:chOff x="7221517" y="-507956"/>
            <a:chExt cx="2532725" cy="1881750"/>
          </a:xfrm>
        </p:grpSpPr>
        <p:sp>
          <p:nvSpPr>
            <p:cNvPr id="911" name="Google Shape;911;p25"/>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5"/>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5"/>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5"/>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5"/>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5"/>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5"/>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5"/>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5"/>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5"/>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945"/>
        <p:cNvGrpSpPr/>
        <p:nvPr/>
      </p:nvGrpSpPr>
      <p:grpSpPr>
        <a:xfrm>
          <a:off x="0" y="0"/>
          <a:ext cx="0" cy="0"/>
          <a:chOff x="0" y="0"/>
          <a:chExt cx="0" cy="0"/>
        </a:xfrm>
      </p:grpSpPr>
      <p:sp>
        <p:nvSpPr>
          <p:cNvPr id="946" name="Google Shape;946;p27"/>
          <p:cNvSpPr txBox="1">
            <a:spLocks noGrp="1"/>
          </p:cNvSpPr>
          <p:nvPr>
            <p:ph type="title" hasCustomPrompt="1"/>
          </p:nvPr>
        </p:nvSpPr>
        <p:spPr>
          <a:xfrm>
            <a:off x="713213" y="670225"/>
            <a:ext cx="46968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47" name="Google Shape;947;p27"/>
          <p:cNvSpPr txBox="1">
            <a:spLocks noGrp="1"/>
          </p:cNvSpPr>
          <p:nvPr>
            <p:ph type="subTitle" idx="1"/>
          </p:nvPr>
        </p:nvSpPr>
        <p:spPr>
          <a:xfrm>
            <a:off x="713213" y="1439127"/>
            <a:ext cx="46968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5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948" name="Google Shape;948;p27"/>
          <p:cNvSpPr txBox="1">
            <a:spLocks noGrp="1"/>
          </p:cNvSpPr>
          <p:nvPr>
            <p:ph type="title" idx="2" hasCustomPrompt="1"/>
          </p:nvPr>
        </p:nvSpPr>
        <p:spPr>
          <a:xfrm>
            <a:off x="3733963" y="2069800"/>
            <a:ext cx="46968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49" name="Google Shape;949;p27"/>
          <p:cNvSpPr txBox="1">
            <a:spLocks noGrp="1"/>
          </p:cNvSpPr>
          <p:nvPr>
            <p:ph type="subTitle" idx="3"/>
          </p:nvPr>
        </p:nvSpPr>
        <p:spPr>
          <a:xfrm>
            <a:off x="3733963" y="2838708"/>
            <a:ext cx="46968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5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950" name="Google Shape;950;p27"/>
          <p:cNvSpPr txBox="1">
            <a:spLocks noGrp="1"/>
          </p:cNvSpPr>
          <p:nvPr>
            <p:ph type="title" idx="4" hasCustomPrompt="1"/>
          </p:nvPr>
        </p:nvSpPr>
        <p:spPr>
          <a:xfrm>
            <a:off x="713213" y="3469375"/>
            <a:ext cx="46968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51" name="Google Shape;951;p27"/>
          <p:cNvSpPr txBox="1">
            <a:spLocks noGrp="1"/>
          </p:cNvSpPr>
          <p:nvPr>
            <p:ph type="subTitle" idx="5"/>
          </p:nvPr>
        </p:nvSpPr>
        <p:spPr>
          <a:xfrm>
            <a:off x="713213" y="4238290"/>
            <a:ext cx="46968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5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grpSp>
        <p:nvGrpSpPr>
          <p:cNvPr id="952" name="Google Shape;952;p27"/>
          <p:cNvGrpSpPr/>
          <p:nvPr/>
        </p:nvGrpSpPr>
        <p:grpSpPr>
          <a:xfrm rot="10800000">
            <a:off x="6611267" y="3525019"/>
            <a:ext cx="2532725" cy="1881750"/>
            <a:chOff x="7221517" y="-507956"/>
            <a:chExt cx="2532725" cy="1881750"/>
          </a:xfrm>
        </p:grpSpPr>
        <p:sp>
          <p:nvSpPr>
            <p:cNvPr id="953" name="Google Shape;953;p27"/>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7"/>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7"/>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7"/>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7"/>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7"/>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7"/>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7"/>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7"/>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7"/>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 name="Google Shape;963;p27"/>
          <p:cNvGrpSpPr/>
          <p:nvPr/>
        </p:nvGrpSpPr>
        <p:grpSpPr>
          <a:xfrm>
            <a:off x="7078642" y="-256406"/>
            <a:ext cx="2532725" cy="1881750"/>
            <a:chOff x="7221517" y="-507956"/>
            <a:chExt cx="2532725" cy="1881750"/>
          </a:xfrm>
        </p:grpSpPr>
        <p:sp>
          <p:nvSpPr>
            <p:cNvPr id="964" name="Google Shape;964;p27"/>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7"/>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7"/>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7"/>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7"/>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7"/>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7"/>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7"/>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7"/>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7"/>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091"/>
        <p:cNvGrpSpPr/>
        <p:nvPr/>
      </p:nvGrpSpPr>
      <p:grpSpPr>
        <a:xfrm>
          <a:off x="0" y="0"/>
          <a:ext cx="0" cy="0"/>
          <a:chOff x="0" y="0"/>
          <a:chExt cx="0" cy="0"/>
        </a:xfrm>
      </p:grpSpPr>
      <p:pic>
        <p:nvPicPr>
          <p:cNvPr id="1092" name="Google Shape;1092;p30"/>
          <p:cNvPicPr preferRelativeResize="0"/>
          <p:nvPr/>
        </p:nvPicPr>
        <p:blipFill rotWithShape="1">
          <a:blip r:embed="rId2">
            <a:alphaModFix/>
          </a:blip>
          <a:srcRect l="24331" t="5721" r="23342" b="4591"/>
          <a:stretch/>
        </p:blipFill>
        <p:spPr>
          <a:xfrm rot="2268302">
            <a:off x="7595262" y="-436051"/>
            <a:ext cx="1857374" cy="1790699"/>
          </a:xfrm>
          <a:prstGeom prst="rect">
            <a:avLst/>
          </a:prstGeom>
          <a:noFill/>
          <a:ln>
            <a:noFill/>
          </a:ln>
        </p:spPr>
      </p:pic>
      <p:grpSp>
        <p:nvGrpSpPr>
          <p:cNvPr id="1093" name="Google Shape;1093;p30"/>
          <p:cNvGrpSpPr/>
          <p:nvPr/>
        </p:nvGrpSpPr>
        <p:grpSpPr>
          <a:xfrm flipH="1">
            <a:off x="-884258" y="-507956"/>
            <a:ext cx="2532725" cy="1881750"/>
            <a:chOff x="7221517" y="-507956"/>
            <a:chExt cx="2532725" cy="1881750"/>
          </a:xfrm>
        </p:grpSpPr>
        <p:sp>
          <p:nvSpPr>
            <p:cNvPr id="1094" name="Google Shape;1094;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30"/>
          <p:cNvGrpSpPr/>
          <p:nvPr/>
        </p:nvGrpSpPr>
        <p:grpSpPr>
          <a:xfrm flipH="1">
            <a:off x="7421542" y="4092619"/>
            <a:ext cx="2532725" cy="1881750"/>
            <a:chOff x="7221517" y="-507956"/>
            <a:chExt cx="2532725" cy="1881750"/>
          </a:xfrm>
        </p:grpSpPr>
        <p:sp>
          <p:nvSpPr>
            <p:cNvPr id="1105" name="Google Shape;1105;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30"/>
          <p:cNvGrpSpPr/>
          <p:nvPr/>
        </p:nvGrpSpPr>
        <p:grpSpPr>
          <a:xfrm>
            <a:off x="1531525" y="4798375"/>
            <a:ext cx="76825" cy="76800"/>
            <a:chOff x="3104875" y="1099400"/>
            <a:chExt cx="76825" cy="76800"/>
          </a:xfrm>
        </p:grpSpPr>
        <p:sp>
          <p:nvSpPr>
            <p:cNvPr id="1116" name="Google Shape;1116;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 name="Google Shape;1118;p30"/>
          <p:cNvGrpSpPr/>
          <p:nvPr/>
        </p:nvGrpSpPr>
        <p:grpSpPr>
          <a:xfrm>
            <a:off x="8745875" y="2533350"/>
            <a:ext cx="76825" cy="76800"/>
            <a:chOff x="3104875" y="1099400"/>
            <a:chExt cx="76825" cy="76800"/>
          </a:xfrm>
        </p:grpSpPr>
        <p:sp>
          <p:nvSpPr>
            <p:cNvPr id="1119" name="Google Shape;1119;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30"/>
          <p:cNvGrpSpPr/>
          <p:nvPr/>
        </p:nvGrpSpPr>
        <p:grpSpPr>
          <a:xfrm>
            <a:off x="3576600" y="215950"/>
            <a:ext cx="76825" cy="76800"/>
            <a:chOff x="3104875" y="1099400"/>
            <a:chExt cx="76825" cy="76800"/>
          </a:xfrm>
        </p:grpSpPr>
        <p:sp>
          <p:nvSpPr>
            <p:cNvPr id="1122" name="Google Shape;1122;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4" name="Google Shape;1124;p30"/>
          <p:cNvPicPr preferRelativeResize="0"/>
          <p:nvPr/>
        </p:nvPicPr>
        <p:blipFill rotWithShape="1">
          <a:blip r:embed="rId3">
            <a:alphaModFix/>
          </a:blip>
          <a:srcRect l="15236" r="10474"/>
          <a:stretch/>
        </p:blipFill>
        <p:spPr>
          <a:xfrm>
            <a:off x="7421549" y="539509"/>
            <a:ext cx="1552574" cy="139085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125"/>
        <p:cNvGrpSpPr/>
        <p:nvPr/>
      </p:nvGrpSpPr>
      <p:grpSpPr>
        <a:xfrm>
          <a:off x="0" y="0"/>
          <a:ext cx="0" cy="0"/>
          <a:chOff x="0" y="0"/>
          <a:chExt cx="0" cy="0"/>
        </a:xfrm>
      </p:grpSpPr>
      <p:grpSp>
        <p:nvGrpSpPr>
          <p:cNvPr id="1126" name="Google Shape;1126;p31"/>
          <p:cNvGrpSpPr/>
          <p:nvPr/>
        </p:nvGrpSpPr>
        <p:grpSpPr>
          <a:xfrm>
            <a:off x="4780389" y="2513201"/>
            <a:ext cx="5036265" cy="4113315"/>
            <a:chOff x="4780389" y="2513201"/>
            <a:chExt cx="5036265" cy="4113315"/>
          </a:xfrm>
        </p:grpSpPr>
        <p:grpSp>
          <p:nvGrpSpPr>
            <p:cNvPr id="1127" name="Google Shape;1127;p31"/>
            <p:cNvGrpSpPr/>
            <p:nvPr/>
          </p:nvGrpSpPr>
          <p:grpSpPr>
            <a:xfrm>
              <a:off x="4780389" y="2513201"/>
              <a:ext cx="5036265" cy="4113315"/>
              <a:chOff x="4673664" y="2214101"/>
              <a:chExt cx="5036265" cy="4113315"/>
            </a:xfrm>
          </p:grpSpPr>
          <p:sp>
            <p:nvSpPr>
              <p:cNvPr id="1128" name="Google Shape;1128;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9" name="Google Shape;1129;p31"/>
              <p:cNvGrpSpPr/>
              <p:nvPr/>
            </p:nvGrpSpPr>
            <p:grpSpPr>
              <a:xfrm>
                <a:off x="4673664" y="2214101"/>
                <a:ext cx="5036265" cy="4113315"/>
                <a:chOff x="4673664" y="2214101"/>
                <a:chExt cx="5036265" cy="4113315"/>
              </a:xfrm>
            </p:grpSpPr>
            <p:grpSp>
              <p:nvGrpSpPr>
                <p:cNvPr id="1130" name="Google Shape;1130;p31"/>
                <p:cNvGrpSpPr/>
                <p:nvPr/>
              </p:nvGrpSpPr>
              <p:grpSpPr>
                <a:xfrm>
                  <a:off x="4673664" y="2214101"/>
                  <a:ext cx="5036265" cy="4113315"/>
                  <a:chOff x="3825164" y="427026"/>
                  <a:chExt cx="5036265" cy="4113315"/>
                </a:xfrm>
              </p:grpSpPr>
              <p:sp>
                <p:nvSpPr>
                  <p:cNvPr id="1131" name="Google Shape;1131;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9" name="Google Shape;1159;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67" name="Google Shape;1167;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31"/>
          <p:cNvGrpSpPr/>
          <p:nvPr/>
        </p:nvGrpSpPr>
        <p:grpSpPr>
          <a:xfrm>
            <a:off x="-3382536" y="-1517162"/>
            <a:ext cx="5036265" cy="4113315"/>
            <a:chOff x="4780389" y="2513201"/>
            <a:chExt cx="5036265" cy="4113315"/>
          </a:xfrm>
        </p:grpSpPr>
        <p:grpSp>
          <p:nvGrpSpPr>
            <p:cNvPr id="1171" name="Google Shape;1171;p31"/>
            <p:cNvGrpSpPr/>
            <p:nvPr/>
          </p:nvGrpSpPr>
          <p:grpSpPr>
            <a:xfrm>
              <a:off x="4780389" y="2513201"/>
              <a:ext cx="5036265" cy="4113315"/>
              <a:chOff x="4673664" y="2214101"/>
              <a:chExt cx="5036265" cy="4113315"/>
            </a:xfrm>
          </p:grpSpPr>
          <p:sp>
            <p:nvSpPr>
              <p:cNvPr id="1172" name="Google Shape;1172;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3" name="Google Shape;1173;p31"/>
              <p:cNvGrpSpPr/>
              <p:nvPr/>
            </p:nvGrpSpPr>
            <p:grpSpPr>
              <a:xfrm>
                <a:off x="4673664" y="2214101"/>
                <a:ext cx="5036265" cy="4113315"/>
                <a:chOff x="4673664" y="2214101"/>
                <a:chExt cx="5036265" cy="4113315"/>
              </a:xfrm>
            </p:grpSpPr>
            <p:grpSp>
              <p:nvGrpSpPr>
                <p:cNvPr id="1174" name="Google Shape;1174;p31"/>
                <p:cNvGrpSpPr/>
                <p:nvPr/>
              </p:nvGrpSpPr>
              <p:grpSpPr>
                <a:xfrm>
                  <a:off x="4673664" y="2214101"/>
                  <a:ext cx="5036265" cy="4113315"/>
                  <a:chOff x="3825164" y="427026"/>
                  <a:chExt cx="5036265" cy="4113315"/>
                </a:xfrm>
              </p:grpSpPr>
              <p:sp>
                <p:nvSpPr>
                  <p:cNvPr id="1175" name="Google Shape;1175;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3" name="Google Shape;1203;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11" name="Google Shape;1211;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31"/>
          <p:cNvGrpSpPr/>
          <p:nvPr/>
        </p:nvGrpSpPr>
        <p:grpSpPr>
          <a:xfrm>
            <a:off x="274225" y="2188525"/>
            <a:ext cx="76825" cy="76800"/>
            <a:chOff x="3104875" y="1099400"/>
            <a:chExt cx="76825" cy="76800"/>
          </a:xfrm>
        </p:grpSpPr>
        <p:sp>
          <p:nvSpPr>
            <p:cNvPr id="1215" name="Google Shape;1215;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7" name="Google Shape;1217;p31"/>
          <p:cNvGrpSpPr/>
          <p:nvPr/>
        </p:nvGrpSpPr>
        <p:grpSpPr>
          <a:xfrm>
            <a:off x="3783350" y="4781250"/>
            <a:ext cx="76825" cy="76800"/>
            <a:chOff x="3104875" y="1099400"/>
            <a:chExt cx="76825" cy="76800"/>
          </a:xfrm>
        </p:grpSpPr>
        <p:sp>
          <p:nvSpPr>
            <p:cNvPr id="1218" name="Google Shape;1218;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 name="Google Shape;1220;p31"/>
          <p:cNvGrpSpPr/>
          <p:nvPr/>
        </p:nvGrpSpPr>
        <p:grpSpPr>
          <a:xfrm>
            <a:off x="7034175" y="263575"/>
            <a:ext cx="76825" cy="76800"/>
            <a:chOff x="3104875" y="1099400"/>
            <a:chExt cx="76825" cy="76800"/>
          </a:xfrm>
        </p:grpSpPr>
        <p:sp>
          <p:nvSpPr>
            <p:cNvPr id="1221" name="Google Shape;1221;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3" name="Google Shape;1223;p31"/>
          <p:cNvPicPr preferRelativeResize="0"/>
          <p:nvPr/>
        </p:nvPicPr>
        <p:blipFill rotWithShape="1">
          <a:blip r:embed="rId2">
            <a:alphaModFix/>
          </a:blip>
          <a:srcRect l="24331" t="5721" r="23342" b="4591"/>
          <a:stretch/>
        </p:blipFill>
        <p:spPr>
          <a:xfrm rot="2268302">
            <a:off x="204037" y="2189887"/>
            <a:ext cx="1857374" cy="1790699"/>
          </a:xfrm>
          <a:prstGeom prst="rect">
            <a:avLst/>
          </a:prstGeom>
          <a:noFill/>
          <a:ln>
            <a:noFill/>
          </a:ln>
        </p:spPr>
      </p:pic>
      <p:pic>
        <p:nvPicPr>
          <p:cNvPr id="1224" name="Google Shape;1224;p31"/>
          <p:cNvPicPr preferRelativeResize="0"/>
          <p:nvPr/>
        </p:nvPicPr>
        <p:blipFill rotWithShape="1">
          <a:blip r:embed="rId3">
            <a:alphaModFix/>
          </a:blip>
          <a:srcRect l="18647" t="7960" r="8852" b="8336"/>
          <a:stretch/>
        </p:blipFill>
        <p:spPr>
          <a:xfrm rot="-1406513">
            <a:off x="899285" y="427425"/>
            <a:ext cx="1175233" cy="763227"/>
          </a:xfrm>
          <a:prstGeom prst="rect">
            <a:avLst/>
          </a:prstGeom>
          <a:noFill/>
          <a:ln>
            <a:noFill/>
          </a:ln>
        </p:spPr>
      </p:pic>
      <p:pic>
        <p:nvPicPr>
          <p:cNvPr id="1225" name="Google Shape;1225;p31"/>
          <p:cNvPicPr preferRelativeResize="0"/>
          <p:nvPr/>
        </p:nvPicPr>
        <p:blipFill rotWithShape="1">
          <a:blip r:embed="rId4">
            <a:alphaModFix/>
          </a:blip>
          <a:srcRect l="25537" t="7152" r="23467" b="5838"/>
          <a:stretch/>
        </p:blipFill>
        <p:spPr>
          <a:xfrm>
            <a:off x="6925599" y="755225"/>
            <a:ext cx="1920000" cy="1842726"/>
          </a:xfrm>
          <a:prstGeom prst="rect">
            <a:avLst/>
          </a:prstGeom>
          <a:noFill/>
          <a:ln>
            <a:noFill/>
          </a:ln>
        </p:spPr>
      </p:pic>
      <p:pic>
        <p:nvPicPr>
          <p:cNvPr id="1226" name="Google Shape;1226;p31"/>
          <p:cNvPicPr preferRelativeResize="0"/>
          <p:nvPr/>
        </p:nvPicPr>
        <p:blipFill rotWithShape="1">
          <a:blip r:embed="rId5">
            <a:alphaModFix/>
          </a:blip>
          <a:srcRect l="15236" r="10474"/>
          <a:stretch/>
        </p:blipFill>
        <p:spPr>
          <a:xfrm rot="1220421">
            <a:off x="6684874" y="2035009"/>
            <a:ext cx="1552575" cy="1390851"/>
          </a:xfrm>
          <a:prstGeom prst="rect">
            <a:avLst/>
          </a:prstGeom>
          <a:noFill/>
          <a:ln>
            <a:noFill/>
          </a:ln>
        </p:spPr>
      </p:pic>
      <p:pic>
        <p:nvPicPr>
          <p:cNvPr id="1227" name="Google Shape;1227;p31"/>
          <p:cNvPicPr preferRelativeResize="0"/>
          <p:nvPr/>
        </p:nvPicPr>
        <p:blipFill rotWithShape="1">
          <a:blip r:embed="rId6">
            <a:alphaModFix/>
          </a:blip>
          <a:srcRect l="22009" r="18455"/>
          <a:stretch/>
        </p:blipFill>
        <p:spPr>
          <a:xfrm rot="-1592621">
            <a:off x="1473480" y="2658333"/>
            <a:ext cx="903663" cy="85381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9"/>
        <p:cNvGrpSpPr/>
        <p:nvPr/>
      </p:nvGrpSpPr>
      <p:grpSpPr>
        <a:xfrm>
          <a:off x="0" y="0"/>
          <a:ext cx="0" cy="0"/>
          <a:chOff x="0" y="0"/>
          <a:chExt cx="0" cy="0"/>
        </a:xfrm>
      </p:grpSpPr>
      <p:sp>
        <p:nvSpPr>
          <p:cNvPr id="100" name="Google Shape;100;p3"/>
          <p:cNvSpPr txBox="1">
            <a:spLocks noGrp="1"/>
          </p:cNvSpPr>
          <p:nvPr>
            <p:ph type="title"/>
          </p:nvPr>
        </p:nvSpPr>
        <p:spPr>
          <a:xfrm>
            <a:off x="720000" y="2384238"/>
            <a:ext cx="73518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01" name="Google Shape;101;p3"/>
          <p:cNvSpPr txBox="1">
            <a:spLocks noGrp="1"/>
          </p:cNvSpPr>
          <p:nvPr>
            <p:ph type="title" idx="2" hasCustomPrompt="1"/>
          </p:nvPr>
        </p:nvSpPr>
        <p:spPr>
          <a:xfrm>
            <a:off x="720000" y="1496250"/>
            <a:ext cx="13818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72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2" name="Google Shape;102;p3"/>
          <p:cNvSpPr txBox="1">
            <a:spLocks noGrp="1"/>
          </p:cNvSpPr>
          <p:nvPr>
            <p:ph type="subTitle" idx="1"/>
          </p:nvPr>
        </p:nvSpPr>
        <p:spPr>
          <a:xfrm>
            <a:off x="720000" y="3272250"/>
            <a:ext cx="50676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03" name="Google Shape;103;p3"/>
          <p:cNvGrpSpPr/>
          <p:nvPr/>
        </p:nvGrpSpPr>
        <p:grpSpPr>
          <a:xfrm>
            <a:off x="5175689" y="2774776"/>
            <a:ext cx="5036265" cy="4113315"/>
            <a:chOff x="4780389" y="2513201"/>
            <a:chExt cx="5036265" cy="4113315"/>
          </a:xfrm>
        </p:grpSpPr>
        <p:grpSp>
          <p:nvGrpSpPr>
            <p:cNvPr id="104" name="Google Shape;104;p3"/>
            <p:cNvGrpSpPr/>
            <p:nvPr/>
          </p:nvGrpSpPr>
          <p:grpSpPr>
            <a:xfrm>
              <a:off x="4780389" y="2513201"/>
              <a:ext cx="5036265" cy="4113315"/>
              <a:chOff x="4673664" y="2214101"/>
              <a:chExt cx="5036265" cy="4113315"/>
            </a:xfrm>
          </p:grpSpPr>
          <p:sp>
            <p:nvSpPr>
              <p:cNvPr id="105" name="Google Shape;105;p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 name="Google Shape;106;p3"/>
              <p:cNvGrpSpPr/>
              <p:nvPr/>
            </p:nvGrpSpPr>
            <p:grpSpPr>
              <a:xfrm>
                <a:off x="4673664" y="2214101"/>
                <a:ext cx="5036265" cy="4113315"/>
                <a:chOff x="4673664" y="2214101"/>
                <a:chExt cx="5036265" cy="4113315"/>
              </a:xfrm>
            </p:grpSpPr>
            <p:grpSp>
              <p:nvGrpSpPr>
                <p:cNvPr id="107" name="Google Shape;107;p3"/>
                <p:cNvGrpSpPr/>
                <p:nvPr/>
              </p:nvGrpSpPr>
              <p:grpSpPr>
                <a:xfrm>
                  <a:off x="4673664" y="2214101"/>
                  <a:ext cx="5036265" cy="4113315"/>
                  <a:chOff x="3825164" y="427026"/>
                  <a:chExt cx="5036265" cy="4113315"/>
                </a:xfrm>
              </p:grpSpPr>
              <p:sp>
                <p:nvSpPr>
                  <p:cNvPr id="108" name="Google Shape;108;p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4" name="Google Shape;144;p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3"/>
          <p:cNvGrpSpPr/>
          <p:nvPr/>
        </p:nvGrpSpPr>
        <p:grpSpPr>
          <a:xfrm>
            <a:off x="2951589" y="-2707787"/>
            <a:ext cx="5036265" cy="4113315"/>
            <a:chOff x="4780389" y="2513201"/>
            <a:chExt cx="5036265" cy="4113315"/>
          </a:xfrm>
        </p:grpSpPr>
        <p:grpSp>
          <p:nvGrpSpPr>
            <p:cNvPr id="148" name="Google Shape;148;p3"/>
            <p:cNvGrpSpPr/>
            <p:nvPr/>
          </p:nvGrpSpPr>
          <p:grpSpPr>
            <a:xfrm>
              <a:off x="4780389" y="2513201"/>
              <a:ext cx="5036265" cy="4113315"/>
              <a:chOff x="4673664" y="2214101"/>
              <a:chExt cx="5036265" cy="4113315"/>
            </a:xfrm>
          </p:grpSpPr>
          <p:sp>
            <p:nvSpPr>
              <p:cNvPr id="149" name="Google Shape;149;p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oogle Shape;150;p3"/>
              <p:cNvGrpSpPr/>
              <p:nvPr/>
            </p:nvGrpSpPr>
            <p:grpSpPr>
              <a:xfrm>
                <a:off x="4673664" y="2214101"/>
                <a:ext cx="5036265" cy="4113315"/>
                <a:chOff x="4673664" y="2214101"/>
                <a:chExt cx="5036265" cy="4113315"/>
              </a:xfrm>
            </p:grpSpPr>
            <p:grpSp>
              <p:nvGrpSpPr>
                <p:cNvPr id="151" name="Google Shape;151;p3"/>
                <p:cNvGrpSpPr/>
                <p:nvPr/>
              </p:nvGrpSpPr>
              <p:grpSpPr>
                <a:xfrm>
                  <a:off x="4673664" y="2214101"/>
                  <a:ext cx="5036265" cy="4113315"/>
                  <a:chOff x="3825164" y="427026"/>
                  <a:chExt cx="5036265" cy="4113315"/>
                </a:xfrm>
              </p:grpSpPr>
              <p:sp>
                <p:nvSpPr>
                  <p:cNvPr id="152" name="Google Shape;152;p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8" name="Google Shape;188;p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05" name="Google Shape;205;p5"/>
          <p:cNvSpPr txBox="1">
            <a:spLocks noGrp="1"/>
          </p:cNvSpPr>
          <p:nvPr>
            <p:ph type="subTitle" idx="1"/>
          </p:nvPr>
        </p:nvSpPr>
        <p:spPr>
          <a:xfrm>
            <a:off x="5055188" y="3185018"/>
            <a:ext cx="2505600" cy="11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6" name="Google Shape;206;p5"/>
          <p:cNvSpPr txBox="1">
            <a:spLocks noGrp="1"/>
          </p:cNvSpPr>
          <p:nvPr>
            <p:ph type="subTitle" idx="2"/>
          </p:nvPr>
        </p:nvSpPr>
        <p:spPr>
          <a:xfrm>
            <a:off x="1583213" y="3184997"/>
            <a:ext cx="2505600" cy="111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7" name="Google Shape;207;p5"/>
          <p:cNvSpPr txBox="1">
            <a:spLocks noGrp="1"/>
          </p:cNvSpPr>
          <p:nvPr>
            <p:ph type="subTitle" idx="3"/>
          </p:nvPr>
        </p:nvSpPr>
        <p:spPr>
          <a:xfrm>
            <a:off x="5055188" y="2727841"/>
            <a:ext cx="25056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8" name="Google Shape;208;p5"/>
          <p:cNvSpPr txBox="1">
            <a:spLocks noGrp="1"/>
          </p:cNvSpPr>
          <p:nvPr>
            <p:ph type="subTitle" idx="4"/>
          </p:nvPr>
        </p:nvSpPr>
        <p:spPr>
          <a:xfrm>
            <a:off x="1583213" y="2727841"/>
            <a:ext cx="25056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209" name="Google Shape;209;p5"/>
          <p:cNvGrpSpPr/>
          <p:nvPr/>
        </p:nvGrpSpPr>
        <p:grpSpPr>
          <a:xfrm>
            <a:off x="7421542" y="-507956"/>
            <a:ext cx="2532725" cy="1881750"/>
            <a:chOff x="7221517" y="-507956"/>
            <a:chExt cx="2532725" cy="1881750"/>
          </a:xfrm>
        </p:grpSpPr>
        <p:sp>
          <p:nvSpPr>
            <p:cNvPr id="210" name="Google Shape;210;p5"/>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5"/>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5"/>
          <p:cNvGrpSpPr/>
          <p:nvPr/>
        </p:nvGrpSpPr>
        <p:grpSpPr>
          <a:xfrm>
            <a:off x="-884258" y="4092619"/>
            <a:ext cx="2532725" cy="1881750"/>
            <a:chOff x="7221517" y="-507956"/>
            <a:chExt cx="2532725" cy="1881750"/>
          </a:xfrm>
        </p:grpSpPr>
        <p:sp>
          <p:nvSpPr>
            <p:cNvPr id="221" name="Google Shape;221;p5"/>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1"/>
        <p:cNvGrpSpPr/>
        <p:nvPr/>
      </p:nvGrpSpPr>
      <p:grpSpPr>
        <a:xfrm>
          <a:off x="0" y="0"/>
          <a:ext cx="0" cy="0"/>
          <a:chOff x="0" y="0"/>
          <a:chExt cx="0" cy="0"/>
        </a:xfrm>
      </p:grpSpPr>
      <p:sp>
        <p:nvSpPr>
          <p:cNvPr id="232" name="Google Shape;232;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233" name="Google Shape;233;p6"/>
          <p:cNvGrpSpPr/>
          <p:nvPr/>
        </p:nvGrpSpPr>
        <p:grpSpPr>
          <a:xfrm>
            <a:off x="8353997" y="-383894"/>
            <a:ext cx="1346103" cy="1863890"/>
            <a:chOff x="8353997" y="-383894"/>
            <a:chExt cx="1346103" cy="1863890"/>
          </a:xfrm>
        </p:grpSpPr>
        <p:sp>
          <p:nvSpPr>
            <p:cNvPr id="234" name="Google Shape;234;p6"/>
            <p:cNvSpPr/>
            <p:nvPr/>
          </p:nvSpPr>
          <p:spPr>
            <a:xfrm rot="10515604" flipH="1">
              <a:off x="8395233" y="733291"/>
              <a:ext cx="650155" cy="721075"/>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rot="10515604" flipH="1">
              <a:off x="9021238" y="726016"/>
              <a:ext cx="650180" cy="721100"/>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rot="10515604" flipH="1">
              <a:off x="8701958" y="187502"/>
              <a:ext cx="650180" cy="721075"/>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rot="10515604" flipH="1">
              <a:off x="8382677" y="-351036"/>
              <a:ext cx="650155" cy="721075"/>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rot="10515604" flipH="1">
              <a:off x="9008685" y="-358263"/>
              <a:ext cx="650205" cy="721050"/>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rot="10515604" flipH="1">
              <a:off x="8988035" y="-202012"/>
              <a:ext cx="57071" cy="57046"/>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rot="10515604" flipH="1">
              <a:off x="9613745" y="157612"/>
              <a:ext cx="57046" cy="57071"/>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rot="10515604" flipH="1">
              <a:off x="9310934" y="707795"/>
              <a:ext cx="57021" cy="57071"/>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42;p6"/>
          <p:cNvSpPr/>
          <p:nvPr/>
        </p:nvSpPr>
        <p:spPr>
          <a:xfrm rot="10515604" flipH="1">
            <a:off x="8362734" y="-200629"/>
            <a:ext cx="57046" cy="57046"/>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3"/>
        <p:cNvGrpSpPr/>
        <p:nvPr/>
      </p:nvGrpSpPr>
      <p:grpSpPr>
        <a:xfrm>
          <a:off x="0" y="0"/>
          <a:ext cx="0" cy="0"/>
          <a:chOff x="0" y="0"/>
          <a:chExt cx="0" cy="0"/>
        </a:xfrm>
      </p:grpSpPr>
      <p:sp>
        <p:nvSpPr>
          <p:cNvPr id="244" name="Google Shape;244;p7"/>
          <p:cNvSpPr txBox="1">
            <a:spLocks noGrp="1"/>
          </p:cNvSpPr>
          <p:nvPr>
            <p:ph type="title"/>
          </p:nvPr>
        </p:nvSpPr>
        <p:spPr>
          <a:xfrm>
            <a:off x="4135975" y="1757900"/>
            <a:ext cx="4294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45" name="Google Shape;245;p7"/>
          <p:cNvSpPr txBox="1">
            <a:spLocks noGrp="1"/>
          </p:cNvSpPr>
          <p:nvPr>
            <p:ph type="subTitle" idx="1"/>
          </p:nvPr>
        </p:nvSpPr>
        <p:spPr>
          <a:xfrm>
            <a:off x="4135975" y="2330600"/>
            <a:ext cx="4294800" cy="122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246" name="Google Shape;246;p7"/>
          <p:cNvGrpSpPr/>
          <p:nvPr/>
        </p:nvGrpSpPr>
        <p:grpSpPr>
          <a:xfrm>
            <a:off x="5478864" y="2056701"/>
            <a:ext cx="5036265" cy="4113315"/>
            <a:chOff x="4780389" y="2513201"/>
            <a:chExt cx="5036265" cy="4113315"/>
          </a:xfrm>
        </p:grpSpPr>
        <p:grpSp>
          <p:nvGrpSpPr>
            <p:cNvPr id="247" name="Google Shape;247;p7"/>
            <p:cNvGrpSpPr/>
            <p:nvPr/>
          </p:nvGrpSpPr>
          <p:grpSpPr>
            <a:xfrm>
              <a:off x="4780389" y="2513201"/>
              <a:ext cx="5036265" cy="4113315"/>
              <a:chOff x="4673664" y="2214101"/>
              <a:chExt cx="5036265" cy="4113315"/>
            </a:xfrm>
          </p:grpSpPr>
          <p:sp>
            <p:nvSpPr>
              <p:cNvPr id="248" name="Google Shape;248;p7"/>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 name="Google Shape;249;p7"/>
              <p:cNvGrpSpPr/>
              <p:nvPr/>
            </p:nvGrpSpPr>
            <p:grpSpPr>
              <a:xfrm>
                <a:off x="4673664" y="2214101"/>
                <a:ext cx="5036265" cy="4113315"/>
                <a:chOff x="4673664" y="2214101"/>
                <a:chExt cx="5036265" cy="4113315"/>
              </a:xfrm>
            </p:grpSpPr>
            <p:grpSp>
              <p:nvGrpSpPr>
                <p:cNvPr id="250" name="Google Shape;250;p7"/>
                <p:cNvGrpSpPr/>
                <p:nvPr/>
              </p:nvGrpSpPr>
              <p:grpSpPr>
                <a:xfrm>
                  <a:off x="4673664" y="2214101"/>
                  <a:ext cx="5036265" cy="4113315"/>
                  <a:chOff x="3825164" y="427026"/>
                  <a:chExt cx="5036265" cy="4113315"/>
                </a:xfrm>
              </p:grpSpPr>
              <p:sp>
                <p:nvSpPr>
                  <p:cNvPr id="251" name="Google Shape;251;p7"/>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7"/>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7"/>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7"/>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7"/>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7"/>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7"/>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7"/>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7"/>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7"/>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7" name="Google Shape;287;p7"/>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7"/>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7"/>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7"/>
          <p:cNvGrpSpPr/>
          <p:nvPr/>
        </p:nvGrpSpPr>
        <p:grpSpPr>
          <a:xfrm>
            <a:off x="-128336" y="-2516262"/>
            <a:ext cx="5036265" cy="4113315"/>
            <a:chOff x="4780389" y="2513201"/>
            <a:chExt cx="5036265" cy="4113315"/>
          </a:xfrm>
        </p:grpSpPr>
        <p:grpSp>
          <p:nvGrpSpPr>
            <p:cNvPr id="291" name="Google Shape;291;p7"/>
            <p:cNvGrpSpPr/>
            <p:nvPr/>
          </p:nvGrpSpPr>
          <p:grpSpPr>
            <a:xfrm>
              <a:off x="4780389" y="2513201"/>
              <a:ext cx="5036265" cy="4113315"/>
              <a:chOff x="4673664" y="2214101"/>
              <a:chExt cx="5036265" cy="4113315"/>
            </a:xfrm>
          </p:grpSpPr>
          <p:sp>
            <p:nvSpPr>
              <p:cNvPr id="292" name="Google Shape;292;p7"/>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293;p7"/>
              <p:cNvGrpSpPr/>
              <p:nvPr/>
            </p:nvGrpSpPr>
            <p:grpSpPr>
              <a:xfrm>
                <a:off x="4673664" y="2214101"/>
                <a:ext cx="5036265" cy="4113315"/>
                <a:chOff x="4673664" y="2214101"/>
                <a:chExt cx="5036265" cy="4113315"/>
              </a:xfrm>
            </p:grpSpPr>
            <p:grpSp>
              <p:nvGrpSpPr>
                <p:cNvPr id="294" name="Google Shape;294;p7"/>
                <p:cNvGrpSpPr/>
                <p:nvPr/>
              </p:nvGrpSpPr>
              <p:grpSpPr>
                <a:xfrm>
                  <a:off x="4673664" y="2214101"/>
                  <a:ext cx="5036265" cy="4113315"/>
                  <a:chOff x="3825164" y="427026"/>
                  <a:chExt cx="5036265" cy="4113315"/>
                </a:xfrm>
              </p:grpSpPr>
              <p:sp>
                <p:nvSpPr>
                  <p:cNvPr id="295" name="Google Shape;295;p7"/>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7"/>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7"/>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7"/>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7"/>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7"/>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7"/>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7"/>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7"/>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7"/>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7"/>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7"/>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7"/>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 name="Google Shape;323;p7"/>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1" name="Google Shape;331;p7"/>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4"/>
        <p:cNvGrpSpPr/>
        <p:nvPr/>
      </p:nvGrpSpPr>
      <p:grpSpPr>
        <a:xfrm>
          <a:off x="0" y="0"/>
          <a:ext cx="0" cy="0"/>
          <a:chOff x="0" y="0"/>
          <a:chExt cx="0" cy="0"/>
        </a:xfrm>
      </p:grpSpPr>
      <p:sp>
        <p:nvSpPr>
          <p:cNvPr id="335" name="Google Shape;335;p8"/>
          <p:cNvSpPr txBox="1">
            <a:spLocks noGrp="1"/>
          </p:cNvSpPr>
          <p:nvPr>
            <p:ph type="title"/>
          </p:nvPr>
        </p:nvSpPr>
        <p:spPr>
          <a:xfrm>
            <a:off x="943050" y="1307100"/>
            <a:ext cx="72579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336" name="Google Shape;336;p8"/>
          <p:cNvGrpSpPr/>
          <p:nvPr/>
        </p:nvGrpSpPr>
        <p:grpSpPr>
          <a:xfrm>
            <a:off x="5478864" y="2056701"/>
            <a:ext cx="5036265" cy="4113315"/>
            <a:chOff x="4780389" y="2513201"/>
            <a:chExt cx="5036265" cy="4113315"/>
          </a:xfrm>
        </p:grpSpPr>
        <p:grpSp>
          <p:nvGrpSpPr>
            <p:cNvPr id="337" name="Google Shape;337;p8"/>
            <p:cNvGrpSpPr/>
            <p:nvPr/>
          </p:nvGrpSpPr>
          <p:grpSpPr>
            <a:xfrm>
              <a:off x="4780389" y="2513201"/>
              <a:ext cx="5036265" cy="4113315"/>
              <a:chOff x="4673664" y="2214101"/>
              <a:chExt cx="5036265" cy="4113315"/>
            </a:xfrm>
          </p:grpSpPr>
          <p:sp>
            <p:nvSpPr>
              <p:cNvPr id="338" name="Google Shape;338;p8"/>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 name="Google Shape;339;p8"/>
              <p:cNvGrpSpPr/>
              <p:nvPr/>
            </p:nvGrpSpPr>
            <p:grpSpPr>
              <a:xfrm>
                <a:off x="4673664" y="2214101"/>
                <a:ext cx="5036265" cy="4113315"/>
                <a:chOff x="4673664" y="2214101"/>
                <a:chExt cx="5036265" cy="4113315"/>
              </a:xfrm>
            </p:grpSpPr>
            <p:grpSp>
              <p:nvGrpSpPr>
                <p:cNvPr id="340" name="Google Shape;340;p8"/>
                <p:cNvGrpSpPr/>
                <p:nvPr/>
              </p:nvGrpSpPr>
              <p:grpSpPr>
                <a:xfrm>
                  <a:off x="4673664" y="2214101"/>
                  <a:ext cx="5036265" cy="4113315"/>
                  <a:chOff x="3825164" y="427026"/>
                  <a:chExt cx="5036265" cy="4113315"/>
                </a:xfrm>
              </p:grpSpPr>
              <p:sp>
                <p:nvSpPr>
                  <p:cNvPr id="341" name="Google Shape;341;p8"/>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8"/>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8"/>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8"/>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8"/>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8"/>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8"/>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8"/>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8"/>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8"/>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8"/>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8"/>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8"/>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8"/>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8"/>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7" name="Google Shape;377;p8"/>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8"/>
          <p:cNvGrpSpPr/>
          <p:nvPr/>
        </p:nvGrpSpPr>
        <p:grpSpPr>
          <a:xfrm>
            <a:off x="-128336" y="-2516262"/>
            <a:ext cx="5036265" cy="4113315"/>
            <a:chOff x="4780389" y="2513201"/>
            <a:chExt cx="5036265" cy="4113315"/>
          </a:xfrm>
        </p:grpSpPr>
        <p:grpSp>
          <p:nvGrpSpPr>
            <p:cNvPr id="381" name="Google Shape;381;p8"/>
            <p:cNvGrpSpPr/>
            <p:nvPr/>
          </p:nvGrpSpPr>
          <p:grpSpPr>
            <a:xfrm>
              <a:off x="4780389" y="2513201"/>
              <a:ext cx="5036265" cy="4113315"/>
              <a:chOff x="4673664" y="2214101"/>
              <a:chExt cx="5036265" cy="4113315"/>
            </a:xfrm>
          </p:grpSpPr>
          <p:sp>
            <p:nvSpPr>
              <p:cNvPr id="382" name="Google Shape;382;p8"/>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8"/>
              <p:cNvGrpSpPr/>
              <p:nvPr/>
            </p:nvGrpSpPr>
            <p:grpSpPr>
              <a:xfrm>
                <a:off x="4673664" y="2214101"/>
                <a:ext cx="5036265" cy="4113315"/>
                <a:chOff x="4673664" y="2214101"/>
                <a:chExt cx="5036265" cy="4113315"/>
              </a:xfrm>
            </p:grpSpPr>
            <p:grpSp>
              <p:nvGrpSpPr>
                <p:cNvPr id="384" name="Google Shape;384;p8"/>
                <p:cNvGrpSpPr/>
                <p:nvPr/>
              </p:nvGrpSpPr>
              <p:grpSpPr>
                <a:xfrm>
                  <a:off x="4673664" y="2214101"/>
                  <a:ext cx="5036265" cy="4113315"/>
                  <a:chOff x="3825164" y="427026"/>
                  <a:chExt cx="5036265" cy="4113315"/>
                </a:xfrm>
              </p:grpSpPr>
              <p:sp>
                <p:nvSpPr>
                  <p:cNvPr id="385" name="Google Shape;385;p8"/>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8"/>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8"/>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8"/>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8"/>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8"/>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8"/>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8"/>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8"/>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8"/>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8"/>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8"/>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 name="Google Shape;413;p8"/>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8"/>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8"/>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8"/>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8"/>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1" name="Google Shape;421;p8"/>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4"/>
        <p:cNvGrpSpPr/>
        <p:nvPr/>
      </p:nvGrpSpPr>
      <p:grpSpPr>
        <a:xfrm>
          <a:off x="0" y="0"/>
          <a:ext cx="0" cy="0"/>
          <a:chOff x="0" y="0"/>
          <a:chExt cx="0" cy="0"/>
        </a:xfrm>
      </p:grpSpPr>
      <p:sp>
        <p:nvSpPr>
          <p:cNvPr id="425" name="Google Shape;425;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15000"/>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426" name="Google Shape;426;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7"/>
        <p:cNvGrpSpPr/>
        <p:nvPr/>
      </p:nvGrpSpPr>
      <p:grpSpPr>
        <a:xfrm>
          <a:off x="0" y="0"/>
          <a:ext cx="0" cy="0"/>
          <a:chOff x="0" y="0"/>
          <a:chExt cx="0" cy="0"/>
        </a:xfrm>
      </p:grpSpPr>
      <p:sp>
        <p:nvSpPr>
          <p:cNvPr id="428" name="Google Shape;428;p10"/>
          <p:cNvSpPr txBox="1">
            <a:spLocks noGrp="1"/>
          </p:cNvSpPr>
          <p:nvPr>
            <p:ph type="title"/>
          </p:nvPr>
        </p:nvSpPr>
        <p:spPr>
          <a:xfrm>
            <a:off x="713225" y="3502900"/>
            <a:ext cx="5202300" cy="1045200"/>
          </a:xfrm>
          <a:prstGeom prst="rect">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grpSp>
        <p:nvGrpSpPr>
          <p:cNvPr id="429" name="Google Shape;429;p10"/>
          <p:cNvGrpSpPr/>
          <p:nvPr/>
        </p:nvGrpSpPr>
        <p:grpSpPr>
          <a:xfrm rot="10800000">
            <a:off x="6825617" y="-226461"/>
            <a:ext cx="3485298" cy="1363521"/>
            <a:chOff x="5000328" y="4413931"/>
            <a:chExt cx="3485298" cy="1363521"/>
          </a:xfrm>
        </p:grpSpPr>
        <p:grpSp>
          <p:nvGrpSpPr>
            <p:cNvPr id="430" name="Google Shape;430;p10"/>
            <p:cNvGrpSpPr/>
            <p:nvPr/>
          </p:nvGrpSpPr>
          <p:grpSpPr>
            <a:xfrm>
              <a:off x="5000328" y="4413931"/>
              <a:ext cx="3485298" cy="1363521"/>
              <a:chOff x="4151828" y="2626856"/>
              <a:chExt cx="3485298" cy="1363521"/>
            </a:xfrm>
          </p:grpSpPr>
          <p:sp>
            <p:nvSpPr>
              <p:cNvPr id="431" name="Google Shape;431;p10"/>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0"/>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0"/>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0"/>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0"/>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0"/>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0"/>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0"/>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0"/>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 name="Google Shape;440;p10"/>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0"/>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0"/>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3"/>
        <p:cNvGrpSpPr/>
        <p:nvPr/>
      </p:nvGrpSpPr>
      <p:grpSpPr>
        <a:xfrm>
          <a:off x="0" y="0"/>
          <a:ext cx="0" cy="0"/>
          <a:chOff x="0" y="0"/>
          <a:chExt cx="0" cy="0"/>
        </a:xfrm>
      </p:grpSpPr>
      <p:sp>
        <p:nvSpPr>
          <p:cNvPr id="444" name="Google Shape;444;p11"/>
          <p:cNvSpPr txBox="1">
            <a:spLocks noGrp="1"/>
          </p:cNvSpPr>
          <p:nvPr>
            <p:ph type="title" hasCustomPrompt="1"/>
          </p:nvPr>
        </p:nvSpPr>
        <p:spPr>
          <a:xfrm>
            <a:off x="1284000" y="1707525"/>
            <a:ext cx="6576000" cy="15513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8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45" name="Google Shape;445;p11"/>
          <p:cNvSpPr txBox="1">
            <a:spLocks noGrp="1"/>
          </p:cNvSpPr>
          <p:nvPr>
            <p:ph type="subTitle" idx="1"/>
          </p:nvPr>
        </p:nvSpPr>
        <p:spPr>
          <a:xfrm>
            <a:off x="1284000" y="3259075"/>
            <a:ext cx="65760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5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446" name="Google Shape;446;p11"/>
          <p:cNvGrpSpPr/>
          <p:nvPr/>
        </p:nvGrpSpPr>
        <p:grpSpPr>
          <a:xfrm rot="10800000">
            <a:off x="4305914" y="3662226"/>
            <a:ext cx="5036265" cy="4113315"/>
            <a:chOff x="4780389" y="2513201"/>
            <a:chExt cx="5036265" cy="4113315"/>
          </a:xfrm>
        </p:grpSpPr>
        <p:grpSp>
          <p:nvGrpSpPr>
            <p:cNvPr id="447" name="Google Shape;447;p11"/>
            <p:cNvGrpSpPr/>
            <p:nvPr/>
          </p:nvGrpSpPr>
          <p:grpSpPr>
            <a:xfrm>
              <a:off x="4780389" y="2513201"/>
              <a:ext cx="5036265" cy="4113315"/>
              <a:chOff x="4673664" y="2214101"/>
              <a:chExt cx="5036265" cy="4113315"/>
            </a:xfrm>
          </p:grpSpPr>
          <p:sp>
            <p:nvSpPr>
              <p:cNvPr id="448" name="Google Shape;448;p1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 name="Google Shape;449;p11"/>
              <p:cNvGrpSpPr/>
              <p:nvPr/>
            </p:nvGrpSpPr>
            <p:grpSpPr>
              <a:xfrm>
                <a:off x="4673664" y="2214101"/>
                <a:ext cx="5036265" cy="4113315"/>
                <a:chOff x="4673664" y="2214101"/>
                <a:chExt cx="5036265" cy="4113315"/>
              </a:xfrm>
            </p:grpSpPr>
            <p:grpSp>
              <p:nvGrpSpPr>
                <p:cNvPr id="450" name="Google Shape;450;p11"/>
                <p:cNvGrpSpPr/>
                <p:nvPr/>
              </p:nvGrpSpPr>
              <p:grpSpPr>
                <a:xfrm>
                  <a:off x="4673664" y="2214101"/>
                  <a:ext cx="5036265" cy="4113315"/>
                  <a:chOff x="3825164" y="427026"/>
                  <a:chExt cx="5036265" cy="4113315"/>
                </a:xfrm>
              </p:grpSpPr>
              <p:sp>
                <p:nvSpPr>
                  <p:cNvPr id="451" name="Google Shape;451;p1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 name="Google Shape;479;p1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7" name="Google Shape;487;p1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 name="Google Shape;490;p11"/>
          <p:cNvGrpSpPr/>
          <p:nvPr/>
        </p:nvGrpSpPr>
        <p:grpSpPr>
          <a:xfrm>
            <a:off x="-128336" y="-2516262"/>
            <a:ext cx="5036265" cy="4113315"/>
            <a:chOff x="4780389" y="2513201"/>
            <a:chExt cx="5036265" cy="4113315"/>
          </a:xfrm>
        </p:grpSpPr>
        <p:grpSp>
          <p:nvGrpSpPr>
            <p:cNvPr id="491" name="Google Shape;491;p11"/>
            <p:cNvGrpSpPr/>
            <p:nvPr/>
          </p:nvGrpSpPr>
          <p:grpSpPr>
            <a:xfrm>
              <a:off x="4780389" y="2513201"/>
              <a:ext cx="5036265" cy="4113315"/>
              <a:chOff x="4673664" y="2214101"/>
              <a:chExt cx="5036265" cy="4113315"/>
            </a:xfrm>
          </p:grpSpPr>
          <p:sp>
            <p:nvSpPr>
              <p:cNvPr id="492" name="Google Shape;492;p1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 name="Google Shape;493;p11"/>
              <p:cNvGrpSpPr/>
              <p:nvPr/>
            </p:nvGrpSpPr>
            <p:grpSpPr>
              <a:xfrm>
                <a:off x="4673664" y="2214101"/>
                <a:ext cx="5036265" cy="4113315"/>
                <a:chOff x="4673664" y="2214101"/>
                <a:chExt cx="5036265" cy="4113315"/>
              </a:xfrm>
            </p:grpSpPr>
            <p:grpSp>
              <p:nvGrpSpPr>
                <p:cNvPr id="494" name="Google Shape;494;p11"/>
                <p:cNvGrpSpPr/>
                <p:nvPr/>
              </p:nvGrpSpPr>
              <p:grpSpPr>
                <a:xfrm>
                  <a:off x="4673664" y="2214101"/>
                  <a:ext cx="5036265" cy="4113315"/>
                  <a:chOff x="3825164" y="427026"/>
                  <a:chExt cx="5036265" cy="4113315"/>
                </a:xfrm>
              </p:grpSpPr>
              <p:sp>
                <p:nvSpPr>
                  <p:cNvPr id="495" name="Google Shape;495;p1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 name="Google Shape;523;p1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1" name="Google Shape;531;p1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Montserrat Black"/>
              <a:buNone/>
              <a:defRPr sz="3200">
                <a:solidFill>
                  <a:schemeClr val="dk1"/>
                </a:solidFill>
                <a:latin typeface="Montserrat Black"/>
                <a:ea typeface="Montserrat Black"/>
                <a:cs typeface="Montserrat Black"/>
                <a:sym typeface="Montserrat Black"/>
              </a:defRPr>
            </a:lvl1pPr>
            <a:lvl2pPr lvl="1"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2pPr>
            <a:lvl3pPr lvl="2"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3pPr>
            <a:lvl4pPr lvl="3"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4pPr>
            <a:lvl5pPr lvl="4"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5pPr>
            <a:lvl6pPr lvl="5"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6pPr>
            <a:lvl7pPr lvl="6"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7pPr>
            <a:lvl8pPr lvl="7"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8pPr>
            <a:lvl9pPr lvl="8"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8" r:id="rId12"/>
    <p:sldLayoutId id="2147483669" r:id="rId13"/>
    <p:sldLayoutId id="2147483671" r:id="rId14"/>
    <p:sldLayoutId id="2147483673" r:id="rId15"/>
    <p:sldLayoutId id="2147483676" r:id="rId16"/>
    <p:sldLayoutId id="2147483677"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7.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image" Target="../media/image5.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24.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1238;p35">
            <a:extLst>
              <a:ext uri="{FF2B5EF4-FFF2-40B4-BE49-F238E27FC236}">
                <a16:creationId xmlns:a16="http://schemas.microsoft.com/office/drawing/2014/main" id="{2A492469-E81F-4979-8078-88EB5DF6E689}"/>
              </a:ext>
            </a:extLst>
          </p:cNvPr>
          <p:cNvPicPr preferRelativeResize="0"/>
          <p:nvPr/>
        </p:nvPicPr>
        <p:blipFill rotWithShape="1">
          <a:blip r:embed="rId2">
            <a:alphaModFix/>
          </a:blip>
          <a:srcRect l="25537" t="7152" r="23467" b="5838"/>
          <a:stretch/>
        </p:blipFill>
        <p:spPr>
          <a:xfrm>
            <a:off x="6509652" y="53621"/>
            <a:ext cx="1920000" cy="1842726"/>
          </a:xfrm>
          <a:prstGeom prst="rect">
            <a:avLst/>
          </a:prstGeom>
          <a:noFill/>
          <a:ln>
            <a:noFill/>
          </a:ln>
        </p:spPr>
      </p:pic>
      <p:pic>
        <p:nvPicPr>
          <p:cNvPr id="8" name="Google Shape;1239;p35">
            <a:extLst>
              <a:ext uri="{FF2B5EF4-FFF2-40B4-BE49-F238E27FC236}">
                <a16:creationId xmlns:a16="http://schemas.microsoft.com/office/drawing/2014/main" id="{6DCBE154-898A-F9C7-CCAD-FF0380FAF33F}"/>
              </a:ext>
            </a:extLst>
          </p:cNvPr>
          <p:cNvPicPr preferRelativeResize="0"/>
          <p:nvPr/>
        </p:nvPicPr>
        <p:blipFill rotWithShape="1">
          <a:blip r:embed="rId3">
            <a:alphaModFix/>
          </a:blip>
          <a:srcRect l="22009" r="18455"/>
          <a:stretch/>
        </p:blipFill>
        <p:spPr>
          <a:xfrm rot="20579915">
            <a:off x="7029503" y="3396240"/>
            <a:ext cx="1187445" cy="1121928"/>
          </a:xfrm>
          <a:prstGeom prst="rect">
            <a:avLst/>
          </a:prstGeom>
          <a:noFill/>
          <a:ln>
            <a:noFill/>
          </a:ln>
        </p:spPr>
      </p:pic>
      <p:pic>
        <p:nvPicPr>
          <p:cNvPr id="9" name="Picture 2">
            <a:extLst>
              <a:ext uri="{FF2B5EF4-FFF2-40B4-BE49-F238E27FC236}">
                <a16:creationId xmlns:a16="http://schemas.microsoft.com/office/drawing/2014/main" id="{047F66F8-3469-9FF6-C4A3-5AE2177002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348" y="428604"/>
            <a:ext cx="1360800" cy="118168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chemeClr val="accent1"/>
                </a:solidFill>
              </a14:hiddenFill>
            </a:ext>
          </a:extLst>
        </p:spPr>
      </p:pic>
      <p:sp>
        <p:nvSpPr>
          <p:cNvPr id="11" name="TextBox 10">
            <a:extLst>
              <a:ext uri="{FF2B5EF4-FFF2-40B4-BE49-F238E27FC236}">
                <a16:creationId xmlns:a16="http://schemas.microsoft.com/office/drawing/2014/main" id="{394D8500-E6D6-7093-F1B6-CD5A4BEBEEDD}"/>
              </a:ext>
            </a:extLst>
          </p:cNvPr>
          <p:cNvSpPr txBox="1"/>
          <p:nvPr/>
        </p:nvSpPr>
        <p:spPr>
          <a:xfrm>
            <a:off x="571472" y="1714488"/>
            <a:ext cx="7704856" cy="1569660"/>
          </a:xfrm>
          <a:prstGeom prst="rect">
            <a:avLst/>
          </a:prstGeom>
          <a:noFill/>
        </p:spPr>
        <p:txBody>
          <a:bodyPr wrap="square" rtlCol="0">
            <a:spAutoFit/>
          </a:bodyPr>
          <a:lstStyle/>
          <a:p>
            <a:pPr algn="ctr"/>
            <a:r>
              <a:rPr lang="en-IN" sz="2400" b="1" dirty="0" err="1">
                <a:solidFill>
                  <a:schemeClr val="tx2">
                    <a:lumMod val="60000"/>
                    <a:lumOff val="40000"/>
                  </a:schemeClr>
                </a:solidFill>
                <a:latin typeface="Times New Roman" pitchFamily="18" charset="0"/>
                <a:cs typeface="Times New Roman" pitchFamily="18" charset="0"/>
              </a:rPr>
              <a:t>Rayat</a:t>
            </a:r>
            <a:r>
              <a:rPr lang="en-IN" sz="2400" b="1" dirty="0">
                <a:solidFill>
                  <a:schemeClr val="tx2">
                    <a:lumMod val="60000"/>
                    <a:lumOff val="40000"/>
                  </a:schemeClr>
                </a:solidFill>
                <a:latin typeface="Times New Roman" pitchFamily="18" charset="0"/>
                <a:cs typeface="Times New Roman" pitchFamily="18" charset="0"/>
              </a:rPr>
              <a:t> </a:t>
            </a:r>
            <a:r>
              <a:rPr lang="en-IN" sz="2400" b="1" dirty="0" err="1">
                <a:solidFill>
                  <a:schemeClr val="tx2">
                    <a:lumMod val="60000"/>
                    <a:lumOff val="40000"/>
                  </a:schemeClr>
                </a:solidFill>
                <a:latin typeface="Times New Roman" pitchFamily="18" charset="0"/>
                <a:cs typeface="Times New Roman" pitchFamily="18" charset="0"/>
              </a:rPr>
              <a:t>Shikshan</a:t>
            </a:r>
            <a:r>
              <a:rPr lang="en-IN" sz="2400" b="1" dirty="0">
                <a:solidFill>
                  <a:schemeClr val="tx2">
                    <a:lumMod val="60000"/>
                    <a:lumOff val="40000"/>
                  </a:schemeClr>
                </a:solidFill>
                <a:latin typeface="Times New Roman" pitchFamily="18" charset="0"/>
                <a:cs typeface="Times New Roman" pitchFamily="18" charset="0"/>
              </a:rPr>
              <a:t> </a:t>
            </a:r>
            <a:r>
              <a:rPr lang="en-IN" sz="2400" b="1" dirty="0" err="1">
                <a:solidFill>
                  <a:schemeClr val="tx2">
                    <a:lumMod val="60000"/>
                    <a:lumOff val="40000"/>
                  </a:schemeClr>
                </a:solidFill>
                <a:latin typeface="Times New Roman" pitchFamily="18" charset="0"/>
                <a:cs typeface="Times New Roman" pitchFamily="18" charset="0"/>
              </a:rPr>
              <a:t>Sanstha’s</a:t>
            </a:r>
            <a:endParaRPr lang="en-IN" sz="2400" b="1" dirty="0">
              <a:solidFill>
                <a:schemeClr val="tx2">
                  <a:lumMod val="60000"/>
                  <a:lumOff val="40000"/>
                </a:schemeClr>
              </a:solidFill>
              <a:latin typeface="Times New Roman" pitchFamily="18" charset="0"/>
              <a:cs typeface="Times New Roman" pitchFamily="18" charset="0"/>
            </a:endParaRPr>
          </a:p>
          <a:p>
            <a:pPr algn="ctr"/>
            <a:r>
              <a:rPr lang="en-IN" sz="3600" b="1" dirty="0">
                <a:solidFill>
                  <a:schemeClr val="tx2">
                    <a:lumMod val="60000"/>
                    <a:lumOff val="40000"/>
                  </a:schemeClr>
                </a:solidFill>
                <a:latin typeface="Times New Roman" pitchFamily="18" charset="0"/>
                <a:cs typeface="Times New Roman" pitchFamily="18" charset="0"/>
              </a:rPr>
              <a:t>“</a:t>
            </a:r>
            <a:r>
              <a:rPr lang="en-IN" sz="3600" b="1" dirty="0" err="1">
                <a:solidFill>
                  <a:schemeClr val="tx2">
                    <a:lumMod val="60000"/>
                    <a:lumOff val="40000"/>
                  </a:schemeClr>
                </a:solidFill>
                <a:latin typeface="Times New Roman" pitchFamily="18" charset="0"/>
                <a:cs typeface="Times New Roman" pitchFamily="18" charset="0"/>
              </a:rPr>
              <a:t>Karmaveer</a:t>
            </a:r>
            <a:r>
              <a:rPr lang="en-IN" sz="3600" b="1" dirty="0">
                <a:solidFill>
                  <a:schemeClr val="tx2">
                    <a:lumMod val="60000"/>
                    <a:lumOff val="40000"/>
                  </a:schemeClr>
                </a:solidFill>
                <a:latin typeface="Times New Roman" pitchFamily="18" charset="0"/>
                <a:cs typeface="Times New Roman" pitchFamily="18" charset="0"/>
              </a:rPr>
              <a:t> </a:t>
            </a:r>
            <a:r>
              <a:rPr lang="en-IN" sz="3600" b="1" dirty="0" err="1">
                <a:solidFill>
                  <a:schemeClr val="tx2">
                    <a:lumMod val="60000"/>
                    <a:lumOff val="40000"/>
                  </a:schemeClr>
                </a:solidFill>
                <a:latin typeface="Times New Roman" pitchFamily="18" charset="0"/>
                <a:cs typeface="Times New Roman" pitchFamily="18" charset="0"/>
              </a:rPr>
              <a:t>Bhaurao</a:t>
            </a:r>
            <a:r>
              <a:rPr lang="en-IN" sz="3600" b="1" dirty="0">
                <a:solidFill>
                  <a:schemeClr val="tx2">
                    <a:lumMod val="60000"/>
                    <a:lumOff val="40000"/>
                  </a:schemeClr>
                </a:solidFill>
                <a:latin typeface="Times New Roman" pitchFamily="18" charset="0"/>
                <a:cs typeface="Times New Roman" pitchFamily="18" charset="0"/>
              </a:rPr>
              <a:t> </a:t>
            </a:r>
            <a:r>
              <a:rPr lang="en-IN" sz="3600" b="1" dirty="0" err="1">
                <a:solidFill>
                  <a:schemeClr val="tx2">
                    <a:lumMod val="60000"/>
                    <a:lumOff val="40000"/>
                  </a:schemeClr>
                </a:solidFill>
                <a:latin typeface="Times New Roman" pitchFamily="18" charset="0"/>
                <a:cs typeface="Times New Roman" pitchFamily="18" charset="0"/>
              </a:rPr>
              <a:t>Patil</a:t>
            </a:r>
            <a:r>
              <a:rPr lang="en-IN" sz="3600" b="1" dirty="0">
                <a:solidFill>
                  <a:schemeClr val="tx2">
                    <a:lumMod val="60000"/>
                    <a:lumOff val="40000"/>
                  </a:schemeClr>
                </a:solidFill>
                <a:latin typeface="Times New Roman" pitchFamily="18" charset="0"/>
                <a:cs typeface="Times New Roman" pitchFamily="18" charset="0"/>
              </a:rPr>
              <a:t> Polytechnic, </a:t>
            </a:r>
            <a:r>
              <a:rPr lang="en-IN" sz="3600" b="1" dirty="0" err="1">
                <a:solidFill>
                  <a:schemeClr val="tx2">
                    <a:lumMod val="60000"/>
                    <a:lumOff val="40000"/>
                  </a:schemeClr>
                </a:solidFill>
                <a:latin typeface="Times New Roman" pitchFamily="18" charset="0"/>
                <a:cs typeface="Times New Roman" pitchFamily="18" charset="0"/>
              </a:rPr>
              <a:t>Satara</a:t>
            </a:r>
            <a:r>
              <a:rPr lang="en-IN" sz="3600" b="1" dirty="0">
                <a:solidFill>
                  <a:schemeClr val="tx2">
                    <a:lumMod val="60000"/>
                    <a:lumOff val="40000"/>
                  </a:schemeClr>
                </a:solidFill>
                <a:latin typeface="Times New Roman" pitchFamily="18" charset="0"/>
                <a:cs typeface="Times New Roman" pitchFamily="18" charset="0"/>
              </a:rPr>
              <a:t>”</a:t>
            </a:r>
          </a:p>
        </p:txBody>
      </p:sp>
      <p:sp>
        <p:nvSpPr>
          <p:cNvPr id="12" name="TextBox 11">
            <a:extLst>
              <a:ext uri="{FF2B5EF4-FFF2-40B4-BE49-F238E27FC236}">
                <a16:creationId xmlns:a16="http://schemas.microsoft.com/office/drawing/2014/main" id="{458E7100-084D-E058-43EA-68E6CD9B27BE}"/>
              </a:ext>
            </a:extLst>
          </p:cNvPr>
          <p:cNvSpPr txBox="1"/>
          <p:nvPr/>
        </p:nvSpPr>
        <p:spPr>
          <a:xfrm>
            <a:off x="1980763" y="3495539"/>
            <a:ext cx="4886274" cy="461665"/>
          </a:xfrm>
          <a:prstGeom prst="rect">
            <a:avLst/>
          </a:prstGeom>
          <a:noFill/>
        </p:spPr>
        <p:txBody>
          <a:bodyPr wrap="none" rtlCol="0">
            <a:spAutoFit/>
          </a:bodyPr>
          <a:lstStyle/>
          <a:p>
            <a:r>
              <a:rPr lang="en-US" sz="2400" b="1" dirty="0">
                <a:solidFill>
                  <a:schemeClr val="tx1"/>
                </a:solidFill>
                <a:latin typeface="Times New Roman" pitchFamily="18" charset="0"/>
                <a:cs typeface="Times New Roman" pitchFamily="18" charset="0"/>
              </a:rPr>
              <a:t>Computer Engineering Department</a:t>
            </a:r>
            <a:endParaRPr lang="en-US" sz="2400" b="1" dirty="0">
              <a:solidFill>
                <a:schemeClr val="tx1"/>
              </a:solidFill>
            </a:endParaRPr>
          </a:p>
        </p:txBody>
      </p:sp>
      <p:sp>
        <p:nvSpPr>
          <p:cNvPr id="13" name="TextBox 12">
            <a:extLst>
              <a:ext uri="{FF2B5EF4-FFF2-40B4-BE49-F238E27FC236}">
                <a16:creationId xmlns:a16="http://schemas.microsoft.com/office/drawing/2014/main" id="{861B8C47-2996-F70A-F1E8-700AD45DAC72}"/>
              </a:ext>
            </a:extLst>
          </p:cNvPr>
          <p:cNvSpPr txBox="1"/>
          <p:nvPr/>
        </p:nvSpPr>
        <p:spPr>
          <a:xfrm>
            <a:off x="2714612" y="4071942"/>
            <a:ext cx="3429024" cy="400110"/>
          </a:xfrm>
          <a:prstGeom prst="rect">
            <a:avLst/>
          </a:prstGeom>
          <a:noFill/>
        </p:spPr>
        <p:txBody>
          <a:bodyPr wrap="square" rtlCol="0">
            <a:spAutoFit/>
          </a:bodyPr>
          <a:lstStyle/>
          <a:p>
            <a:r>
              <a:rPr lang="en-IN" sz="2000" b="1" dirty="0">
                <a:solidFill>
                  <a:schemeClr val="tx1"/>
                </a:solidFill>
              </a:rPr>
              <a:t>Academic Year : 2022-23</a:t>
            </a:r>
            <a:endParaRPr lang="en-US" sz="2000" b="1" dirty="0">
              <a:solidFill>
                <a:schemeClr val="tx1"/>
              </a:solidFill>
            </a:endParaRPr>
          </a:p>
        </p:txBody>
      </p:sp>
      <p:pic>
        <p:nvPicPr>
          <p:cNvPr id="14" name="Picture 13">
            <a:extLst>
              <a:ext uri="{FF2B5EF4-FFF2-40B4-BE49-F238E27FC236}">
                <a16:creationId xmlns:a16="http://schemas.microsoft.com/office/drawing/2014/main" id="{BB9CFAE0-BF10-02DB-9906-401AFAFE1E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6578" y="428604"/>
            <a:ext cx="1358900" cy="122413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4096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pic>
        <p:nvPicPr>
          <p:cNvPr id="1406" name="Google Shape;1406;p41"/>
          <p:cNvPicPr preferRelativeResize="0"/>
          <p:nvPr/>
        </p:nvPicPr>
        <p:blipFill rotWithShape="1">
          <a:blip r:embed="rId3">
            <a:alphaModFix/>
          </a:blip>
          <a:srcRect l="26806" t="7660" r="25401" b="5390"/>
          <a:stretch/>
        </p:blipFill>
        <p:spPr>
          <a:xfrm>
            <a:off x="7219350" y="2823400"/>
            <a:ext cx="1739952" cy="1780604"/>
          </a:xfrm>
          <a:prstGeom prst="rect">
            <a:avLst/>
          </a:prstGeom>
          <a:noFill/>
          <a:ln>
            <a:noFill/>
          </a:ln>
        </p:spPr>
      </p:pic>
      <p:pic>
        <p:nvPicPr>
          <p:cNvPr id="1407" name="Google Shape;1407;p41"/>
          <p:cNvPicPr preferRelativeResize="0"/>
          <p:nvPr/>
        </p:nvPicPr>
        <p:blipFill rotWithShape="1">
          <a:blip r:embed="rId4">
            <a:alphaModFix/>
          </a:blip>
          <a:srcRect l="18647" t="7960" r="8852" b="8336"/>
          <a:stretch/>
        </p:blipFill>
        <p:spPr>
          <a:xfrm rot="-1152297">
            <a:off x="7181325" y="246575"/>
            <a:ext cx="1647827" cy="1070150"/>
          </a:xfrm>
          <a:prstGeom prst="rect">
            <a:avLst/>
          </a:prstGeom>
          <a:noFill/>
          <a:ln>
            <a:noFill/>
          </a:ln>
        </p:spPr>
      </p:pic>
      <p:pic>
        <p:nvPicPr>
          <p:cNvPr id="1408" name="Google Shape;1408;p41"/>
          <p:cNvPicPr preferRelativeResize="0"/>
          <p:nvPr/>
        </p:nvPicPr>
        <p:blipFill rotWithShape="1">
          <a:blip r:embed="rId5">
            <a:alphaModFix/>
          </a:blip>
          <a:srcRect l="15236" r="10474"/>
          <a:stretch/>
        </p:blipFill>
        <p:spPr>
          <a:xfrm rot="1220421">
            <a:off x="408399" y="3540122"/>
            <a:ext cx="1552575" cy="1390851"/>
          </a:xfrm>
          <a:prstGeom prst="rect">
            <a:avLst/>
          </a:prstGeom>
          <a:noFill/>
          <a:ln>
            <a:noFill/>
          </a:ln>
        </p:spPr>
      </p:pic>
      <p:pic>
        <p:nvPicPr>
          <p:cNvPr id="1409" name="Google Shape;1409;p41"/>
          <p:cNvPicPr preferRelativeResize="0"/>
          <p:nvPr/>
        </p:nvPicPr>
        <p:blipFill rotWithShape="1">
          <a:blip r:embed="rId6">
            <a:alphaModFix/>
          </a:blip>
          <a:srcRect l="22009" r="18455"/>
          <a:stretch/>
        </p:blipFill>
        <p:spPr>
          <a:xfrm rot="3321565">
            <a:off x="7376838" y="2871512"/>
            <a:ext cx="652200" cy="616227"/>
          </a:xfrm>
          <a:prstGeom prst="rect">
            <a:avLst/>
          </a:prstGeom>
          <a:noFill/>
          <a:ln>
            <a:noFill/>
          </a:ln>
        </p:spPr>
      </p:pic>
      <p:grpSp>
        <p:nvGrpSpPr>
          <p:cNvPr id="1410" name="Google Shape;1410;p41"/>
          <p:cNvGrpSpPr/>
          <p:nvPr/>
        </p:nvGrpSpPr>
        <p:grpSpPr>
          <a:xfrm>
            <a:off x="1241825" y="3080475"/>
            <a:ext cx="76825" cy="76800"/>
            <a:chOff x="3104875" y="1099400"/>
            <a:chExt cx="76825" cy="76800"/>
          </a:xfrm>
        </p:grpSpPr>
        <p:sp>
          <p:nvSpPr>
            <p:cNvPr id="1411" name="Google Shape;1411;p4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41"/>
          <p:cNvGrpSpPr/>
          <p:nvPr/>
        </p:nvGrpSpPr>
        <p:grpSpPr>
          <a:xfrm>
            <a:off x="4870450" y="743250"/>
            <a:ext cx="76825" cy="76800"/>
            <a:chOff x="3104875" y="1099400"/>
            <a:chExt cx="76825" cy="76800"/>
          </a:xfrm>
        </p:grpSpPr>
        <p:sp>
          <p:nvSpPr>
            <p:cNvPr id="1414" name="Google Shape;1414;p4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41"/>
          <p:cNvGrpSpPr/>
          <p:nvPr/>
        </p:nvGrpSpPr>
        <p:grpSpPr>
          <a:xfrm>
            <a:off x="8200950" y="2377875"/>
            <a:ext cx="76825" cy="76800"/>
            <a:chOff x="3104875" y="1099400"/>
            <a:chExt cx="76825" cy="76800"/>
          </a:xfrm>
        </p:grpSpPr>
        <p:sp>
          <p:nvSpPr>
            <p:cNvPr id="1417" name="Google Shape;1417;p4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62EBD71E-2E90-1F68-6425-26E278992050}"/>
              </a:ext>
            </a:extLst>
          </p:cNvPr>
          <p:cNvSpPr txBox="1"/>
          <p:nvPr/>
        </p:nvSpPr>
        <p:spPr>
          <a:xfrm>
            <a:off x="1252941" y="216330"/>
            <a:ext cx="6408712" cy="646331"/>
          </a:xfrm>
          <a:prstGeom prst="rect">
            <a:avLst/>
          </a:prstGeom>
          <a:noFill/>
        </p:spPr>
        <p:txBody>
          <a:bodyPr wrap="square" rtlCol="0">
            <a:spAutoFit/>
          </a:bodyPr>
          <a:lstStyle/>
          <a:p>
            <a:pPr algn="ctr"/>
            <a:r>
              <a:rPr lang="en-IN" sz="3600" u="sng" dirty="0">
                <a:solidFill>
                  <a:schemeClr val="tx1"/>
                </a:solidFill>
                <a:latin typeface="Times New Roman" pitchFamily="18" charset="0"/>
                <a:cs typeface="Times New Roman" pitchFamily="18" charset="0"/>
              </a:rPr>
              <a:t>OBJECTIVE / AIM</a:t>
            </a:r>
          </a:p>
        </p:txBody>
      </p:sp>
      <p:sp>
        <p:nvSpPr>
          <p:cNvPr id="4" name="TextBox 3">
            <a:extLst>
              <a:ext uri="{FF2B5EF4-FFF2-40B4-BE49-F238E27FC236}">
                <a16:creationId xmlns:a16="http://schemas.microsoft.com/office/drawing/2014/main" id="{3D7E1445-A4E0-7853-4CD0-15FFC554001A}"/>
              </a:ext>
            </a:extLst>
          </p:cNvPr>
          <p:cNvSpPr txBox="1"/>
          <p:nvPr/>
        </p:nvSpPr>
        <p:spPr>
          <a:xfrm>
            <a:off x="772160" y="1130207"/>
            <a:ext cx="7070344" cy="1754326"/>
          </a:xfrm>
          <a:prstGeom prst="rect">
            <a:avLst/>
          </a:prstGeom>
          <a:noFill/>
        </p:spPr>
        <p:txBody>
          <a:bodyPr wrap="square">
            <a:spAutoFit/>
          </a:bodyPr>
          <a:lstStyle/>
          <a:p>
            <a:r>
              <a:rPr lang="en-US" sz="1800" b="1" i="0" dirty="0">
                <a:solidFill>
                  <a:srgbClr val="D1D5DB"/>
                </a:solidFill>
                <a:effectLst/>
                <a:latin typeface="Söhne"/>
              </a:rPr>
              <a:t>The objective aim for Jarvis voice assistant can be defined as: To provide a seamless and efficient voice-controlled interface for users to perform various tasks, including but not limited to scheduling appointments, setting reminders, playing music, answering questions, controlling smart home devices, and providing personalized recommendations, in a natural and intuitive manner.</a:t>
            </a:r>
            <a:endParaRPr lang="en-IN" sz="1800" b="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25A744-9A98-C074-AC4C-FD4BACC01466}"/>
              </a:ext>
            </a:extLst>
          </p:cNvPr>
          <p:cNvSpPr txBox="1"/>
          <p:nvPr/>
        </p:nvSpPr>
        <p:spPr>
          <a:xfrm>
            <a:off x="989940" y="0"/>
            <a:ext cx="6840760" cy="646331"/>
          </a:xfrm>
          <a:prstGeom prst="rect">
            <a:avLst/>
          </a:prstGeom>
          <a:noFill/>
        </p:spPr>
        <p:txBody>
          <a:bodyPr wrap="square" rtlCol="0">
            <a:spAutoFit/>
          </a:bodyPr>
          <a:lstStyle/>
          <a:p>
            <a:pPr algn="ctr"/>
            <a:r>
              <a:rPr lang="en-IN" sz="3600" u="sng" dirty="0">
                <a:solidFill>
                  <a:schemeClr val="tx1"/>
                </a:solidFill>
                <a:latin typeface="Times New Roman" pitchFamily="18" charset="0"/>
                <a:cs typeface="Times New Roman" pitchFamily="18" charset="0"/>
              </a:rPr>
              <a:t>LITERATURE SURVEY</a:t>
            </a:r>
          </a:p>
        </p:txBody>
      </p:sp>
      <p:graphicFrame>
        <p:nvGraphicFramePr>
          <p:cNvPr id="3" name="Table 2">
            <a:extLst>
              <a:ext uri="{FF2B5EF4-FFF2-40B4-BE49-F238E27FC236}">
                <a16:creationId xmlns:a16="http://schemas.microsoft.com/office/drawing/2014/main" id="{81CEEAA8-2187-FBE1-5D33-FC320E0592D6}"/>
              </a:ext>
            </a:extLst>
          </p:cNvPr>
          <p:cNvGraphicFramePr>
            <a:graphicFrameLocks noGrp="1"/>
          </p:cNvGraphicFramePr>
          <p:nvPr>
            <p:extLst>
              <p:ext uri="{D42A27DB-BD31-4B8C-83A1-F6EECF244321}">
                <p14:modId xmlns:p14="http://schemas.microsoft.com/office/powerpoint/2010/main" val="1673023261"/>
              </p:ext>
            </p:extLst>
          </p:nvPr>
        </p:nvGraphicFramePr>
        <p:xfrm>
          <a:off x="676190" y="508998"/>
          <a:ext cx="7468259" cy="4634502"/>
        </p:xfrm>
        <a:graphic>
          <a:graphicData uri="http://schemas.openxmlformats.org/drawingml/2006/table">
            <a:tbl>
              <a:tblPr firstRow="1" firstCol="1" bandRow="1">
                <a:tableStyleId>{CF7DB55C-8187-4CB8-824E-950728754EAF}</a:tableStyleId>
              </a:tblPr>
              <a:tblGrid>
                <a:gridCol w="438890">
                  <a:extLst>
                    <a:ext uri="{9D8B030D-6E8A-4147-A177-3AD203B41FA5}">
                      <a16:colId xmlns:a16="http://schemas.microsoft.com/office/drawing/2014/main" val="1023251394"/>
                    </a:ext>
                  </a:extLst>
                </a:gridCol>
                <a:gridCol w="95421">
                  <a:extLst>
                    <a:ext uri="{9D8B030D-6E8A-4147-A177-3AD203B41FA5}">
                      <a16:colId xmlns:a16="http://schemas.microsoft.com/office/drawing/2014/main" val="872909309"/>
                    </a:ext>
                  </a:extLst>
                </a:gridCol>
                <a:gridCol w="1406496">
                  <a:extLst>
                    <a:ext uri="{9D8B030D-6E8A-4147-A177-3AD203B41FA5}">
                      <a16:colId xmlns:a16="http://schemas.microsoft.com/office/drawing/2014/main" val="311390258"/>
                    </a:ext>
                  </a:extLst>
                </a:gridCol>
                <a:gridCol w="718613">
                  <a:extLst>
                    <a:ext uri="{9D8B030D-6E8A-4147-A177-3AD203B41FA5}">
                      <a16:colId xmlns:a16="http://schemas.microsoft.com/office/drawing/2014/main" val="2290556915"/>
                    </a:ext>
                  </a:extLst>
                </a:gridCol>
                <a:gridCol w="1068465">
                  <a:extLst>
                    <a:ext uri="{9D8B030D-6E8A-4147-A177-3AD203B41FA5}">
                      <a16:colId xmlns:a16="http://schemas.microsoft.com/office/drawing/2014/main" val="1815230958"/>
                    </a:ext>
                  </a:extLst>
                </a:gridCol>
                <a:gridCol w="3672654">
                  <a:extLst>
                    <a:ext uri="{9D8B030D-6E8A-4147-A177-3AD203B41FA5}">
                      <a16:colId xmlns:a16="http://schemas.microsoft.com/office/drawing/2014/main" val="2834385915"/>
                    </a:ext>
                  </a:extLst>
                </a:gridCol>
                <a:gridCol w="67720">
                  <a:extLst>
                    <a:ext uri="{9D8B030D-6E8A-4147-A177-3AD203B41FA5}">
                      <a16:colId xmlns:a16="http://schemas.microsoft.com/office/drawing/2014/main" val="475183145"/>
                    </a:ext>
                  </a:extLst>
                </a:gridCol>
              </a:tblGrid>
              <a:tr h="152222">
                <a:tc gridSpan="2">
                  <a:txBody>
                    <a:bodyPr/>
                    <a:lstStyle/>
                    <a:p>
                      <a:pPr>
                        <a:lnSpc>
                          <a:spcPct val="107000"/>
                        </a:lnSpc>
                        <a:spcAft>
                          <a:spcPts val="800"/>
                        </a:spcAft>
                      </a:pPr>
                      <a:r>
                        <a:rPr lang="en-US" sz="1000">
                          <a:solidFill>
                            <a:schemeClr val="tx1">
                              <a:lumMod val="95000"/>
                            </a:schemeClr>
                          </a:solidFill>
                          <a:effectLst/>
                        </a:rPr>
                        <a:t>S. No </a:t>
                      </a:r>
                      <a:endParaRPr lang="en-IN" sz="1000">
                        <a:solidFill>
                          <a:schemeClr val="tx1">
                            <a:lumMod val="95000"/>
                          </a:schemeClr>
                        </a:solidFill>
                        <a:effectLst/>
                        <a:latin typeface="Calibri" panose="020F0502020204030204" pitchFamily="34" charset="0"/>
                        <a:ea typeface="Times New Roman" panose="02020603050405020304" pitchFamily="18" charset="0"/>
                        <a:cs typeface="Mangal" panose="02040503050203030202" pitchFamily="18" charset="0"/>
                      </a:endParaRPr>
                    </a:p>
                  </a:txBody>
                  <a:tcPr marL="5049" marR="17503" marT="39381"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a:p>
                  </a:txBody>
                  <a:tcPr/>
                </a:tc>
                <a:tc>
                  <a:txBody>
                    <a:bodyPr/>
                    <a:lstStyle/>
                    <a:p>
                      <a:pPr>
                        <a:lnSpc>
                          <a:spcPct val="107000"/>
                        </a:lnSpc>
                        <a:spcAft>
                          <a:spcPts val="800"/>
                        </a:spcAft>
                      </a:pPr>
                      <a:r>
                        <a:rPr lang="en-US" sz="1000" dirty="0">
                          <a:solidFill>
                            <a:schemeClr val="tx1">
                              <a:lumMod val="95000"/>
                            </a:schemeClr>
                          </a:solidFill>
                          <a:effectLst/>
                        </a:rPr>
                        <a:t>Name </a:t>
                      </a:r>
                      <a:endParaRPr lang="en-IN" sz="1000" dirty="0">
                        <a:solidFill>
                          <a:schemeClr val="tx1">
                            <a:lumMod val="95000"/>
                          </a:schemeClr>
                        </a:solidFill>
                        <a:effectLst/>
                        <a:latin typeface="Calibri" panose="020F0502020204030204" pitchFamily="34" charset="0"/>
                        <a:ea typeface="Times New Roman" panose="02020603050405020304" pitchFamily="18" charset="0"/>
                        <a:cs typeface="Mangal" panose="02040503050203030202" pitchFamily="18" charset="0"/>
                      </a:endParaRPr>
                    </a:p>
                  </a:txBody>
                  <a:tcPr marL="5049" marR="17503" marT="39381"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800"/>
                        </a:spcAft>
                      </a:pPr>
                      <a:r>
                        <a:rPr lang="en-US" sz="1000">
                          <a:solidFill>
                            <a:schemeClr val="tx1">
                              <a:lumMod val="95000"/>
                            </a:schemeClr>
                          </a:solidFill>
                          <a:effectLst/>
                        </a:rPr>
                        <a:t>Year </a:t>
                      </a:r>
                      <a:endParaRPr lang="en-IN" sz="1000">
                        <a:solidFill>
                          <a:schemeClr val="tx1">
                            <a:lumMod val="95000"/>
                          </a:schemeClr>
                        </a:solidFill>
                        <a:effectLst/>
                        <a:latin typeface="Calibri" panose="020F0502020204030204" pitchFamily="34" charset="0"/>
                        <a:ea typeface="Times New Roman" panose="02020603050405020304" pitchFamily="18" charset="0"/>
                        <a:cs typeface="Mangal" panose="02040503050203030202" pitchFamily="18" charset="0"/>
                      </a:endParaRPr>
                    </a:p>
                  </a:txBody>
                  <a:tcPr marL="5049" marR="17503" marT="39381"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800"/>
                        </a:spcAft>
                      </a:pPr>
                      <a:r>
                        <a:rPr lang="en-US" sz="1000">
                          <a:solidFill>
                            <a:schemeClr val="tx1">
                              <a:lumMod val="95000"/>
                            </a:schemeClr>
                          </a:solidFill>
                          <a:effectLst/>
                        </a:rPr>
                        <a:t>Author </a:t>
                      </a:r>
                      <a:endParaRPr lang="en-IN" sz="1000">
                        <a:solidFill>
                          <a:schemeClr val="tx1">
                            <a:lumMod val="95000"/>
                          </a:schemeClr>
                        </a:solidFill>
                        <a:effectLst/>
                        <a:latin typeface="Calibri" panose="020F0502020204030204" pitchFamily="34" charset="0"/>
                        <a:ea typeface="Times New Roman" panose="02020603050405020304" pitchFamily="18" charset="0"/>
                        <a:cs typeface="Mangal" panose="02040503050203030202" pitchFamily="18" charset="0"/>
                      </a:endParaRPr>
                    </a:p>
                  </a:txBody>
                  <a:tcPr marL="5049" marR="17503" marT="39381"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800"/>
                        </a:spcAft>
                      </a:pPr>
                      <a:r>
                        <a:rPr lang="en-US" sz="1000" dirty="0">
                          <a:solidFill>
                            <a:schemeClr val="tx1">
                              <a:lumMod val="95000"/>
                            </a:schemeClr>
                          </a:solidFill>
                          <a:effectLst/>
                        </a:rPr>
                        <a:t>Review </a:t>
                      </a:r>
                      <a:endParaRPr lang="en-IN" sz="1000" dirty="0">
                        <a:solidFill>
                          <a:schemeClr val="tx1">
                            <a:lumMod val="95000"/>
                          </a:schemeClr>
                        </a:solidFill>
                        <a:effectLst/>
                        <a:latin typeface="Calibri" panose="020F0502020204030204" pitchFamily="34" charset="0"/>
                        <a:ea typeface="Times New Roman" panose="02020603050405020304" pitchFamily="18" charset="0"/>
                        <a:cs typeface="Mangal" panose="02040503050203030202" pitchFamily="18" charset="0"/>
                      </a:endParaRPr>
                    </a:p>
                  </a:txBody>
                  <a:tcPr marL="5049" marR="17503" marT="39381"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1000"/>
                        </a:spcAft>
                      </a:pPr>
                      <a:r>
                        <a:rPr lang="en-IN" sz="1000">
                          <a:solidFill>
                            <a:schemeClr val="tx1">
                              <a:lumMod val="95000"/>
                            </a:schemeClr>
                          </a:solidFill>
                          <a:effectLst/>
                        </a:rPr>
                        <a:t> </a:t>
                      </a:r>
                      <a:endParaRPr lang="en-IN" sz="1000">
                        <a:solidFill>
                          <a:schemeClr val="tx1">
                            <a:lumMod val="95000"/>
                          </a:schemeClr>
                        </a:solidFill>
                        <a:effectLst/>
                        <a:latin typeface="Calibri" panose="020F0502020204030204" pitchFamily="34" charset="0"/>
                        <a:ea typeface="Times New Roman" panose="02020603050405020304" pitchFamily="18" charset="0"/>
                        <a:cs typeface="Mangal" panose="02040503050203030202" pitchFamily="18" charset="0"/>
                      </a:endParaRPr>
                    </a:p>
                  </a:txBody>
                  <a:tcPr marL="0" marR="0" marT="0" marB="0"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42307164"/>
                  </a:ext>
                </a:extLst>
              </a:tr>
              <a:tr h="1046988">
                <a:tc gridSpan="2">
                  <a:txBody>
                    <a:bodyPr/>
                    <a:lstStyle/>
                    <a:p>
                      <a:pPr>
                        <a:lnSpc>
                          <a:spcPct val="107000"/>
                        </a:lnSpc>
                        <a:spcAft>
                          <a:spcPts val="800"/>
                        </a:spcAft>
                      </a:pPr>
                      <a:r>
                        <a:rPr lang="en-US" sz="1000" dirty="0">
                          <a:solidFill>
                            <a:schemeClr val="tx1">
                              <a:lumMod val="95000"/>
                            </a:schemeClr>
                          </a:solidFill>
                          <a:effectLst/>
                        </a:rPr>
                        <a:t>1. </a:t>
                      </a:r>
                      <a:endParaRPr lang="en-IN" sz="1000" dirty="0">
                        <a:solidFill>
                          <a:schemeClr val="tx1">
                            <a:lumMod val="95000"/>
                          </a:schemeClr>
                        </a:solidFill>
                        <a:effectLst/>
                        <a:latin typeface="Calibri" panose="020F0502020204030204" pitchFamily="34" charset="0"/>
                        <a:ea typeface="Times New Roman" panose="02020603050405020304" pitchFamily="18" charset="0"/>
                        <a:cs typeface="Mangal" panose="02040503050203030202" pitchFamily="18" charset="0"/>
                      </a:endParaRPr>
                    </a:p>
                  </a:txBody>
                  <a:tcPr marL="5049" marR="17503" marT="39381"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a:p>
                  </a:txBody>
                  <a:tcPr/>
                </a:tc>
                <a:tc>
                  <a:txBody>
                    <a:bodyPr/>
                    <a:lstStyle/>
                    <a:p>
                      <a:pPr>
                        <a:lnSpc>
                          <a:spcPct val="107000"/>
                        </a:lnSpc>
                        <a:spcAft>
                          <a:spcPts val="800"/>
                        </a:spcAft>
                      </a:pPr>
                      <a:r>
                        <a:rPr lang="en-US" sz="1000" dirty="0">
                          <a:solidFill>
                            <a:schemeClr val="tx1">
                              <a:lumMod val="95000"/>
                            </a:schemeClr>
                          </a:solidFill>
                          <a:effectLst/>
                        </a:rPr>
                        <a:t>Jarvis, Digital Life</a:t>
                      </a:r>
                      <a:endParaRPr lang="en-IN" sz="1000" dirty="0">
                        <a:solidFill>
                          <a:schemeClr val="tx1">
                            <a:lumMod val="95000"/>
                          </a:schemeClr>
                        </a:solidFill>
                        <a:effectLst/>
                      </a:endParaRPr>
                    </a:p>
                    <a:p>
                      <a:pPr>
                        <a:lnSpc>
                          <a:spcPct val="107000"/>
                        </a:lnSpc>
                        <a:spcAft>
                          <a:spcPts val="800"/>
                        </a:spcAft>
                      </a:pPr>
                      <a:r>
                        <a:rPr lang="en-US" sz="1000" dirty="0">
                          <a:solidFill>
                            <a:schemeClr val="tx1">
                              <a:lumMod val="95000"/>
                            </a:schemeClr>
                          </a:solidFill>
                          <a:effectLst/>
                        </a:rPr>
                        <a:t>Assistant’ </a:t>
                      </a:r>
                      <a:endParaRPr lang="en-IN" sz="1000" dirty="0">
                        <a:solidFill>
                          <a:schemeClr val="tx1">
                            <a:lumMod val="95000"/>
                          </a:schemeClr>
                        </a:solidFill>
                        <a:effectLst/>
                        <a:latin typeface="Calibri" panose="020F0502020204030204" pitchFamily="34" charset="0"/>
                        <a:ea typeface="Times New Roman" panose="02020603050405020304" pitchFamily="18" charset="0"/>
                        <a:cs typeface="Mangal" panose="02040503050203030202" pitchFamily="18" charset="0"/>
                      </a:endParaRPr>
                    </a:p>
                  </a:txBody>
                  <a:tcPr marL="5049" marR="17503" marT="39381"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800"/>
                        </a:spcAft>
                      </a:pPr>
                      <a:r>
                        <a:rPr lang="en-US" sz="1000">
                          <a:solidFill>
                            <a:schemeClr val="tx1">
                              <a:lumMod val="95000"/>
                            </a:schemeClr>
                          </a:solidFill>
                          <a:effectLst/>
                        </a:rPr>
                        <a:t>2013 </a:t>
                      </a:r>
                      <a:endParaRPr lang="en-IN" sz="1000">
                        <a:solidFill>
                          <a:schemeClr val="tx1">
                            <a:lumMod val="95000"/>
                          </a:schemeClr>
                        </a:solidFill>
                        <a:effectLst/>
                        <a:latin typeface="Calibri" panose="020F0502020204030204" pitchFamily="34" charset="0"/>
                        <a:ea typeface="Times New Roman" panose="02020603050405020304" pitchFamily="18" charset="0"/>
                        <a:cs typeface="Mangal" panose="02040503050203030202" pitchFamily="18" charset="0"/>
                      </a:endParaRPr>
                    </a:p>
                  </a:txBody>
                  <a:tcPr marL="5049" marR="17503" marT="39381"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800"/>
                        </a:spcAft>
                      </a:pPr>
                      <a:r>
                        <a:rPr lang="en-US" sz="1000">
                          <a:solidFill>
                            <a:schemeClr val="tx1">
                              <a:lumMod val="95000"/>
                            </a:schemeClr>
                          </a:solidFill>
                          <a:effectLst/>
                        </a:rPr>
                        <a:t>Khobragade S.  </a:t>
                      </a:r>
                      <a:endParaRPr lang="en-IN" sz="1000">
                        <a:solidFill>
                          <a:schemeClr val="tx1">
                            <a:lumMod val="95000"/>
                          </a:schemeClr>
                        </a:solidFill>
                        <a:effectLst/>
                        <a:latin typeface="Calibri" panose="020F0502020204030204" pitchFamily="34" charset="0"/>
                        <a:ea typeface="Times New Roman" panose="02020603050405020304" pitchFamily="18" charset="0"/>
                        <a:cs typeface="Mangal" panose="02040503050203030202" pitchFamily="18" charset="0"/>
                      </a:endParaRPr>
                    </a:p>
                  </a:txBody>
                  <a:tcPr marL="5049" marR="17503" marT="39381"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800"/>
                        </a:spcAft>
                      </a:pPr>
                      <a:r>
                        <a:rPr lang="en-US" sz="1000">
                          <a:solidFill>
                            <a:schemeClr val="tx1">
                              <a:lumMod val="95000"/>
                            </a:schemeClr>
                          </a:solidFill>
                          <a:effectLst/>
                        </a:rPr>
                        <a:t>This paper explains how the author's project uses voice as a communication format, which is basically the Speech recognition application.There are two main basic concepts in speech technology: Synthesizer &amp; recognizer. A speech synthesizer takes input and produces an audio stream as output,while speech recognition takes an audio stream as input and turns it into text transcription.  </a:t>
                      </a:r>
                      <a:endParaRPr lang="en-IN" sz="1000">
                        <a:solidFill>
                          <a:schemeClr val="tx1">
                            <a:lumMod val="95000"/>
                          </a:schemeClr>
                        </a:solidFill>
                        <a:effectLst/>
                        <a:latin typeface="Calibri" panose="020F0502020204030204" pitchFamily="34" charset="0"/>
                        <a:ea typeface="Times New Roman" panose="02020603050405020304" pitchFamily="18" charset="0"/>
                        <a:cs typeface="Mangal" panose="02040503050203030202" pitchFamily="18" charset="0"/>
                      </a:endParaRPr>
                    </a:p>
                  </a:txBody>
                  <a:tcPr marL="5049" marR="17503" marT="39381"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1000"/>
                        </a:spcAft>
                      </a:pPr>
                      <a:r>
                        <a:rPr lang="en-IN" sz="1000">
                          <a:solidFill>
                            <a:schemeClr val="tx1">
                              <a:lumMod val="95000"/>
                            </a:schemeClr>
                          </a:solidFill>
                          <a:effectLst/>
                        </a:rPr>
                        <a:t> </a:t>
                      </a:r>
                      <a:endParaRPr lang="en-IN" sz="1000">
                        <a:solidFill>
                          <a:schemeClr val="tx1">
                            <a:lumMod val="95000"/>
                          </a:schemeClr>
                        </a:solidFill>
                        <a:effectLst/>
                        <a:latin typeface="Calibri" panose="020F0502020204030204" pitchFamily="34" charset="0"/>
                        <a:ea typeface="Times New Roman" panose="02020603050405020304" pitchFamily="18" charset="0"/>
                        <a:cs typeface="Mangal" panose="02040503050203030202" pitchFamily="18" charset="0"/>
                      </a:endParaRPr>
                    </a:p>
                  </a:txBody>
                  <a:tcPr marL="0" marR="0" marT="0" marB="0"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28932532"/>
                  </a:ext>
                </a:extLst>
              </a:tr>
              <a:tr h="669633">
                <a:tc gridSpan="2">
                  <a:txBody>
                    <a:bodyPr/>
                    <a:lstStyle/>
                    <a:p>
                      <a:pPr>
                        <a:lnSpc>
                          <a:spcPct val="107000"/>
                        </a:lnSpc>
                        <a:spcAft>
                          <a:spcPts val="800"/>
                        </a:spcAft>
                      </a:pPr>
                      <a:r>
                        <a:rPr lang="en-US" sz="1000" dirty="0">
                          <a:solidFill>
                            <a:schemeClr val="tx1">
                              <a:lumMod val="95000"/>
                            </a:schemeClr>
                          </a:solidFill>
                          <a:effectLst/>
                        </a:rPr>
                        <a:t>2. </a:t>
                      </a:r>
                      <a:endParaRPr lang="en-IN" sz="1000" dirty="0">
                        <a:solidFill>
                          <a:schemeClr val="tx1">
                            <a:lumMod val="95000"/>
                          </a:schemeClr>
                        </a:solidFill>
                        <a:effectLst/>
                        <a:latin typeface="Calibri" panose="020F0502020204030204" pitchFamily="34" charset="0"/>
                        <a:ea typeface="Times New Roman" panose="02020603050405020304" pitchFamily="18" charset="0"/>
                        <a:cs typeface="Mangal" panose="02040503050203030202" pitchFamily="18" charset="0"/>
                      </a:endParaRPr>
                    </a:p>
                  </a:txBody>
                  <a:tcPr marL="5049" marR="17503" marT="39381"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a:p>
                  </a:txBody>
                  <a:tcPr/>
                </a:tc>
                <a:tc>
                  <a:txBody>
                    <a:bodyPr/>
                    <a:lstStyle/>
                    <a:p>
                      <a:pPr>
                        <a:lnSpc>
                          <a:spcPct val="107000"/>
                        </a:lnSpc>
                        <a:spcAft>
                          <a:spcPts val="800"/>
                        </a:spcAft>
                      </a:pPr>
                      <a:r>
                        <a:rPr lang="en-US" sz="1000" dirty="0">
                          <a:solidFill>
                            <a:schemeClr val="tx1">
                              <a:lumMod val="95000"/>
                            </a:schemeClr>
                          </a:solidFill>
                          <a:effectLst/>
                        </a:rPr>
                        <a:t>‘Virtual assistant for the visually impaired’ </a:t>
                      </a:r>
                      <a:endParaRPr lang="en-IN" sz="1000" dirty="0">
                        <a:solidFill>
                          <a:schemeClr val="tx1">
                            <a:lumMod val="95000"/>
                          </a:schemeClr>
                        </a:solidFill>
                        <a:effectLst/>
                        <a:latin typeface="Calibri" panose="020F0502020204030204" pitchFamily="34" charset="0"/>
                        <a:ea typeface="Times New Roman" panose="02020603050405020304" pitchFamily="18" charset="0"/>
                        <a:cs typeface="Mangal" panose="02040503050203030202" pitchFamily="18" charset="0"/>
                      </a:endParaRPr>
                    </a:p>
                  </a:txBody>
                  <a:tcPr marL="5049" marR="17503" marT="39381"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800"/>
                        </a:spcAft>
                      </a:pPr>
                      <a:r>
                        <a:rPr lang="en-US" sz="1000">
                          <a:solidFill>
                            <a:schemeClr val="tx1">
                              <a:lumMod val="95000"/>
                            </a:schemeClr>
                          </a:solidFill>
                          <a:effectLst/>
                        </a:rPr>
                        <a:t>2020 </a:t>
                      </a:r>
                      <a:endParaRPr lang="en-IN" sz="1000">
                        <a:solidFill>
                          <a:schemeClr val="tx1">
                            <a:lumMod val="95000"/>
                          </a:schemeClr>
                        </a:solidFill>
                        <a:effectLst/>
                        <a:latin typeface="Calibri" panose="020F0502020204030204" pitchFamily="34" charset="0"/>
                        <a:ea typeface="Times New Roman" panose="02020603050405020304" pitchFamily="18" charset="0"/>
                        <a:cs typeface="Mangal" panose="02040503050203030202" pitchFamily="18" charset="0"/>
                      </a:endParaRPr>
                    </a:p>
                  </a:txBody>
                  <a:tcPr marL="5049" marR="17503" marT="39381"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800"/>
                        </a:spcAft>
                      </a:pPr>
                      <a:r>
                        <a:rPr lang="en-US" sz="1000">
                          <a:solidFill>
                            <a:schemeClr val="tx1">
                              <a:lumMod val="95000"/>
                            </a:schemeClr>
                          </a:solidFill>
                          <a:effectLst/>
                        </a:rPr>
                        <a:t>Iyer V.,Shah T.K. ,Sheth S.,Kailas D. </a:t>
                      </a:r>
                      <a:endParaRPr lang="en-IN" sz="1000">
                        <a:solidFill>
                          <a:schemeClr val="tx1">
                            <a:lumMod val="95000"/>
                          </a:schemeClr>
                        </a:solidFill>
                        <a:effectLst/>
                      </a:endParaRPr>
                    </a:p>
                    <a:p>
                      <a:pPr>
                        <a:lnSpc>
                          <a:spcPct val="107000"/>
                        </a:lnSpc>
                        <a:spcAft>
                          <a:spcPts val="800"/>
                        </a:spcAft>
                      </a:pPr>
                      <a:r>
                        <a:rPr lang="en-US" sz="1000">
                          <a:solidFill>
                            <a:schemeClr val="tx1">
                              <a:lumMod val="95000"/>
                            </a:schemeClr>
                          </a:solidFill>
                          <a:effectLst/>
                        </a:rPr>
                        <a:t> </a:t>
                      </a:r>
                      <a:endParaRPr lang="en-IN" sz="1000">
                        <a:solidFill>
                          <a:schemeClr val="tx1">
                            <a:lumMod val="95000"/>
                          </a:schemeClr>
                        </a:solidFill>
                        <a:effectLst/>
                        <a:latin typeface="Calibri" panose="020F0502020204030204" pitchFamily="34" charset="0"/>
                        <a:ea typeface="Times New Roman" panose="02020603050405020304" pitchFamily="18" charset="0"/>
                        <a:cs typeface="Mangal" panose="02040503050203030202" pitchFamily="18" charset="0"/>
                      </a:endParaRPr>
                    </a:p>
                  </a:txBody>
                  <a:tcPr marL="5049" marR="17503" marT="39381"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800"/>
                        </a:spcAft>
                      </a:pPr>
                      <a:r>
                        <a:rPr lang="en-US" sz="1000">
                          <a:solidFill>
                            <a:schemeClr val="tx1">
                              <a:lumMod val="95000"/>
                            </a:schemeClr>
                          </a:solidFill>
                          <a:effectLst/>
                        </a:rPr>
                        <a:t>In this paper, the author explains how he built a software that provides a new dimension to access and provide commands to any website. </a:t>
                      </a:r>
                      <a:endParaRPr lang="en-IN" sz="1000">
                        <a:solidFill>
                          <a:schemeClr val="tx1">
                            <a:lumMod val="95000"/>
                          </a:schemeClr>
                        </a:solidFill>
                        <a:effectLst/>
                        <a:latin typeface="Calibri" panose="020F0502020204030204" pitchFamily="34" charset="0"/>
                        <a:ea typeface="Times New Roman" panose="02020603050405020304" pitchFamily="18" charset="0"/>
                        <a:cs typeface="Mangal" panose="02040503050203030202" pitchFamily="18" charset="0"/>
                      </a:endParaRPr>
                    </a:p>
                  </a:txBody>
                  <a:tcPr marL="5049" marR="17503" marT="39381"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1000"/>
                        </a:spcAft>
                      </a:pPr>
                      <a:r>
                        <a:rPr lang="en-IN" sz="1000">
                          <a:solidFill>
                            <a:schemeClr val="tx1">
                              <a:lumMod val="95000"/>
                            </a:schemeClr>
                          </a:solidFill>
                          <a:effectLst/>
                        </a:rPr>
                        <a:t> </a:t>
                      </a:r>
                      <a:endParaRPr lang="en-IN" sz="1000">
                        <a:solidFill>
                          <a:schemeClr val="tx1">
                            <a:lumMod val="95000"/>
                          </a:schemeClr>
                        </a:solidFill>
                        <a:effectLst/>
                        <a:latin typeface="Calibri" panose="020F0502020204030204" pitchFamily="34" charset="0"/>
                        <a:ea typeface="Times New Roman" panose="02020603050405020304" pitchFamily="18" charset="0"/>
                        <a:cs typeface="Mangal" panose="02040503050203030202" pitchFamily="18" charset="0"/>
                      </a:endParaRPr>
                    </a:p>
                  </a:txBody>
                  <a:tcPr marL="0" marR="0" marT="0" marB="0"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37054926"/>
                  </a:ext>
                </a:extLst>
              </a:tr>
              <a:tr h="1046724">
                <a:tc>
                  <a:txBody>
                    <a:bodyPr/>
                    <a:lstStyle/>
                    <a:p>
                      <a:pPr>
                        <a:lnSpc>
                          <a:spcPct val="107000"/>
                        </a:lnSpc>
                        <a:spcAft>
                          <a:spcPts val="800"/>
                        </a:spcAft>
                      </a:pPr>
                      <a:r>
                        <a:rPr lang="en-US" sz="1000">
                          <a:solidFill>
                            <a:schemeClr val="tx1">
                              <a:lumMod val="95000"/>
                            </a:schemeClr>
                          </a:solidFill>
                          <a:effectLst/>
                        </a:rPr>
                        <a:t>3. </a:t>
                      </a:r>
                      <a:endParaRPr lang="en-IN" sz="1000">
                        <a:solidFill>
                          <a:schemeClr val="tx1">
                            <a:lumMod val="95000"/>
                          </a:schemeClr>
                        </a:solidFill>
                        <a:effectLst/>
                        <a:latin typeface="Calibri" panose="020F0502020204030204" pitchFamily="34" charset="0"/>
                        <a:ea typeface="Times New Roman" panose="02020603050405020304" pitchFamily="18" charset="0"/>
                        <a:cs typeface="Mangal" panose="02040503050203030202" pitchFamily="18" charset="0"/>
                      </a:endParaRPr>
                    </a:p>
                  </a:txBody>
                  <a:tcPr marL="5049" marR="5049" marT="39045"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nSpc>
                          <a:spcPct val="107000"/>
                        </a:lnSpc>
                        <a:spcAft>
                          <a:spcPts val="800"/>
                        </a:spcAft>
                      </a:pPr>
                      <a:r>
                        <a:rPr lang="en-US" sz="1000" dirty="0">
                          <a:solidFill>
                            <a:schemeClr val="tx1">
                              <a:lumMod val="95000"/>
                            </a:schemeClr>
                          </a:solidFill>
                          <a:effectLst/>
                        </a:rPr>
                        <a:t>AI Based Voice Assistant Using Python</a:t>
                      </a:r>
                      <a:endParaRPr lang="en-IN" sz="1000" dirty="0">
                        <a:solidFill>
                          <a:schemeClr val="tx1">
                            <a:lumMod val="95000"/>
                          </a:schemeClr>
                        </a:solidFill>
                        <a:effectLst/>
                        <a:latin typeface="Calibri" panose="020F0502020204030204" pitchFamily="34" charset="0"/>
                        <a:ea typeface="Times New Roman" panose="02020603050405020304" pitchFamily="18" charset="0"/>
                        <a:cs typeface="Mangal" panose="02040503050203030202" pitchFamily="18" charset="0"/>
                      </a:endParaRPr>
                    </a:p>
                  </a:txBody>
                  <a:tcPr marL="5049" marR="5049" marT="39045"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a:p>
                  </a:txBody>
                  <a:tcPr/>
                </a:tc>
                <a:tc>
                  <a:txBody>
                    <a:bodyPr/>
                    <a:lstStyle/>
                    <a:p>
                      <a:pPr>
                        <a:lnSpc>
                          <a:spcPct val="107000"/>
                        </a:lnSpc>
                        <a:spcAft>
                          <a:spcPts val="800"/>
                        </a:spcAft>
                      </a:pPr>
                      <a:r>
                        <a:rPr lang="en-US" sz="1000">
                          <a:solidFill>
                            <a:schemeClr val="tx1">
                              <a:lumMod val="95000"/>
                            </a:schemeClr>
                          </a:solidFill>
                          <a:effectLst/>
                        </a:rPr>
                        <a:t>2019 </a:t>
                      </a:r>
                      <a:endParaRPr lang="en-IN" sz="1000">
                        <a:solidFill>
                          <a:schemeClr val="tx1">
                            <a:lumMod val="95000"/>
                          </a:schemeClr>
                        </a:solidFill>
                        <a:effectLst/>
                        <a:latin typeface="Calibri" panose="020F0502020204030204" pitchFamily="34" charset="0"/>
                        <a:ea typeface="Times New Roman" panose="02020603050405020304" pitchFamily="18" charset="0"/>
                        <a:cs typeface="Mangal" panose="02040503050203030202" pitchFamily="18" charset="0"/>
                      </a:endParaRPr>
                    </a:p>
                  </a:txBody>
                  <a:tcPr marL="5049" marR="5049" marT="39045"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800"/>
                        </a:spcAft>
                      </a:pPr>
                      <a:r>
                        <a:rPr lang="en-US" sz="1000">
                          <a:solidFill>
                            <a:schemeClr val="tx1">
                              <a:lumMod val="95000"/>
                            </a:schemeClr>
                          </a:solidFill>
                          <a:effectLst/>
                        </a:rPr>
                        <a:t>Shende </a:t>
                      </a:r>
                      <a:endParaRPr lang="en-IN" sz="1000">
                        <a:solidFill>
                          <a:schemeClr val="tx1">
                            <a:lumMod val="95000"/>
                          </a:schemeClr>
                        </a:solidFill>
                        <a:effectLst/>
                      </a:endParaRPr>
                    </a:p>
                    <a:p>
                      <a:pPr>
                        <a:lnSpc>
                          <a:spcPct val="115000"/>
                        </a:lnSpc>
                        <a:spcAft>
                          <a:spcPts val="800"/>
                        </a:spcAft>
                      </a:pPr>
                      <a:r>
                        <a:rPr lang="en-US" sz="1000">
                          <a:solidFill>
                            <a:schemeClr val="tx1">
                              <a:lumMod val="95000"/>
                            </a:schemeClr>
                          </a:solidFill>
                          <a:effectLst/>
                        </a:rPr>
                        <a:t>D.,Umahiya </a:t>
                      </a:r>
                      <a:endParaRPr lang="en-IN" sz="1000">
                        <a:solidFill>
                          <a:schemeClr val="tx1">
                            <a:lumMod val="95000"/>
                          </a:schemeClr>
                        </a:solidFill>
                        <a:effectLst/>
                      </a:endParaRPr>
                    </a:p>
                    <a:p>
                      <a:pPr>
                        <a:lnSpc>
                          <a:spcPct val="115000"/>
                        </a:lnSpc>
                        <a:spcAft>
                          <a:spcPts val="800"/>
                        </a:spcAft>
                      </a:pPr>
                      <a:r>
                        <a:rPr lang="en-US" sz="1000">
                          <a:solidFill>
                            <a:schemeClr val="tx1">
                              <a:lumMod val="95000"/>
                            </a:schemeClr>
                          </a:solidFill>
                          <a:effectLst/>
                        </a:rPr>
                        <a:t>R.,Raghorte </a:t>
                      </a:r>
                      <a:endParaRPr lang="en-IN" sz="1000">
                        <a:solidFill>
                          <a:schemeClr val="tx1">
                            <a:lumMod val="95000"/>
                          </a:schemeClr>
                        </a:solidFill>
                        <a:effectLst/>
                      </a:endParaRPr>
                    </a:p>
                    <a:p>
                      <a:pPr>
                        <a:lnSpc>
                          <a:spcPct val="115000"/>
                        </a:lnSpc>
                        <a:spcAft>
                          <a:spcPts val="800"/>
                        </a:spcAft>
                      </a:pPr>
                      <a:r>
                        <a:rPr lang="en-US" sz="1000">
                          <a:solidFill>
                            <a:schemeClr val="tx1">
                              <a:lumMod val="95000"/>
                            </a:schemeClr>
                          </a:solidFill>
                          <a:effectLst/>
                        </a:rPr>
                        <a:t>M.,Bhisikar </a:t>
                      </a:r>
                      <a:endParaRPr lang="en-IN" sz="1000">
                        <a:solidFill>
                          <a:schemeClr val="tx1">
                            <a:lumMod val="95000"/>
                          </a:schemeClr>
                        </a:solidFill>
                        <a:effectLst/>
                      </a:endParaRPr>
                    </a:p>
                    <a:p>
                      <a:pPr>
                        <a:lnSpc>
                          <a:spcPct val="115000"/>
                        </a:lnSpc>
                        <a:spcAft>
                          <a:spcPts val="800"/>
                        </a:spcAft>
                      </a:pPr>
                      <a:r>
                        <a:rPr lang="en-US" sz="1000">
                          <a:solidFill>
                            <a:schemeClr val="tx1">
                              <a:lumMod val="95000"/>
                            </a:schemeClr>
                          </a:solidFill>
                          <a:effectLst/>
                        </a:rPr>
                        <a:t>A.,Bhange A. </a:t>
                      </a:r>
                      <a:endParaRPr lang="en-IN" sz="1000">
                        <a:solidFill>
                          <a:schemeClr val="tx1">
                            <a:lumMod val="95000"/>
                          </a:schemeClr>
                        </a:solidFill>
                        <a:effectLst/>
                        <a:latin typeface="Calibri" panose="020F0502020204030204" pitchFamily="34" charset="0"/>
                        <a:ea typeface="Times New Roman" panose="02020603050405020304" pitchFamily="18" charset="0"/>
                        <a:cs typeface="Mangal" panose="02040503050203030202" pitchFamily="18" charset="0"/>
                      </a:endParaRPr>
                    </a:p>
                  </a:txBody>
                  <a:tcPr marL="5049" marR="5049" marT="39045"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nSpc>
                          <a:spcPct val="107000"/>
                        </a:lnSpc>
                        <a:spcAft>
                          <a:spcPts val="800"/>
                        </a:spcAft>
                      </a:pPr>
                      <a:r>
                        <a:rPr lang="en-US" sz="1000" dirty="0">
                          <a:solidFill>
                            <a:schemeClr val="tx1">
                              <a:lumMod val="95000"/>
                            </a:schemeClr>
                          </a:solidFill>
                          <a:effectLst/>
                        </a:rPr>
                        <a:t>In this paper,  the design and implementation of Digital Assistance is discussed. The project is built using open source  software modules with PyCharm community backing which can accommodate any updates in the near future. The modular nature  of this project makes it more flexible and easy to add additional features without disturbing current system functionalities.  </a:t>
                      </a:r>
                      <a:endParaRPr lang="en-IN" sz="1000" dirty="0">
                        <a:solidFill>
                          <a:schemeClr val="tx1">
                            <a:lumMod val="95000"/>
                          </a:schemeClr>
                        </a:solidFill>
                        <a:effectLst/>
                        <a:latin typeface="Calibri" panose="020F0502020204030204" pitchFamily="34" charset="0"/>
                        <a:ea typeface="Times New Roman" panose="02020603050405020304" pitchFamily="18" charset="0"/>
                        <a:cs typeface="Mangal" panose="02040503050203030202" pitchFamily="18" charset="0"/>
                      </a:endParaRPr>
                    </a:p>
                  </a:txBody>
                  <a:tcPr marL="5049" marR="5049" marT="39045" marB="0"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a:p>
                  </a:txBody>
                  <a:tcPr/>
                </a:tc>
                <a:extLst>
                  <a:ext uri="{0D108BD9-81ED-4DB2-BD59-A6C34878D82A}">
                    <a16:rowId xmlns:a16="http://schemas.microsoft.com/office/drawing/2014/main" val="1138268456"/>
                  </a:ext>
                </a:extLst>
              </a:tr>
              <a:tr h="1046724">
                <a:tc>
                  <a:txBody>
                    <a:bodyPr/>
                    <a:lstStyle/>
                    <a:p>
                      <a:pPr>
                        <a:lnSpc>
                          <a:spcPct val="107000"/>
                        </a:lnSpc>
                        <a:spcAft>
                          <a:spcPts val="800"/>
                        </a:spcAft>
                      </a:pPr>
                      <a:r>
                        <a:rPr lang="en-US" sz="1000">
                          <a:solidFill>
                            <a:schemeClr val="tx1">
                              <a:lumMod val="95000"/>
                            </a:schemeClr>
                          </a:solidFill>
                          <a:effectLst/>
                        </a:rPr>
                        <a:t>4. </a:t>
                      </a:r>
                      <a:endParaRPr lang="en-IN" sz="1000">
                        <a:solidFill>
                          <a:schemeClr val="tx1">
                            <a:lumMod val="95000"/>
                          </a:schemeClr>
                        </a:solidFill>
                        <a:effectLst/>
                        <a:latin typeface="Calibri" panose="020F0502020204030204" pitchFamily="34" charset="0"/>
                        <a:ea typeface="Times New Roman" panose="02020603050405020304" pitchFamily="18" charset="0"/>
                        <a:cs typeface="Mangal" panose="02040503050203030202" pitchFamily="18" charset="0"/>
                      </a:endParaRPr>
                    </a:p>
                  </a:txBody>
                  <a:tcPr marL="5049" marR="5049" marT="39045"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nSpc>
                          <a:spcPct val="107000"/>
                        </a:lnSpc>
                        <a:spcAft>
                          <a:spcPts val="800"/>
                        </a:spcAft>
                      </a:pPr>
                      <a:r>
                        <a:rPr lang="en-US" sz="1000">
                          <a:solidFill>
                            <a:schemeClr val="tx1">
                              <a:lumMod val="95000"/>
                            </a:schemeClr>
                          </a:solidFill>
                          <a:effectLst/>
                        </a:rPr>
                        <a:t>Research Desktop </a:t>
                      </a:r>
                      <a:endParaRPr lang="en-IN" sz="1000">
                        <a:solidFill>
                          <a:schemeClr val="tx1">
                            <a:lumMod val="95000"/>
                          </a:schemeClr>
                        </a:solidFill>
                        <a:effectLst/>
                      </a:endParaRPr>
                    </a:p>
                    <a:p>
                      <a:pPr>
                        <a:lnSpc>
                          <a:spcPct val="107000"/>
                        </a:lnSpc>
                        <a:spcAft>
                          <a:spcPts val="800"/>
                        </a:spcAft>
                      </a:pPr>
                      <a:r>
                        <a:rPr lang="en-US" sz="1000">
                          <a:solidFill>
                            <a:schemeClr val="tx1">
                              <a:lumMod val="95000"/>
                            </a:schemeClr>
                          </a:solidFill>
                          <a:effectLst/>
                        </a:rPr>
                        <a:t>Assistant </a:t>
                      </a:r>
                      <a:endParaRPr lang="en-IN" sz="1000">
                        <a:solidFill>
                          <a:schemeClr val="tx1">
                            <a:lumMod val="95000"/>
                          </a:schemeClr>
                        </a:solidFill>
                        <a:effectLst/>
                        <a:latin typeface="Calibri" panose="020F0502020204030204" pitchFamily="34" charset="0"/>
                        <a:ea typeface="Times New Roman" panose="02020603050405020304" pitchFamily="18" charset="0"/>
                        <a:cs typeface="Mangal" panose="02040503050203030202" pitchFamily="18" charset="0"/>
                      </a:endParaRPr>
                    </a:p>
                  </a:txBody>
                  <a:tcPr marL="5049" marR="5049" marT="39045"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a:p>
                  </a:txBody>
                  <a:tcPr/>
                </a:tc>
                <a:tc>
                  <a:txBody>
                    <a:bodyPr/>
                    <a:lstStyle/>
                    <a:p>
                      <a:pPr>
                        <a:lnSpc>
                          <a:spcPct val="107000"/>
                        </a:lnSpc>
                        <a:spcAft>
                          <a:spcPts val="800"/>
                        </a:spcAft>
                      </a:pPr>
                      <a:r>
                        <a:rPr lang="en-US" sz="1000">
                          <a:solidFill>
                            <a:schemeClr val="tx1">
                              <a:lumMod val="95000"/>
                            </a:schemeClr>
                          </a:solidFill>
                          <a:effectLst/>
                        </a:rPr>
                        <a:t>2022 </a:t>
                      </a:r>
                      <a:endParaRPr lang="en-IN" sz="1000">
                        <a:solidFill>
                          <a:schemeClr val="tx1">
                            <a:lumMod val="95000"/>
                          </a:schemeClr>
                        </a:solidFill>
                        <a:effectLst/>
                        <a:latin typeface="Calibri" panose="020F0502020204030204" pitchFamily="34" charset="0"/>
                        <a:ea typeface="Times New Roman" panose="02020603050405020304" pitchFamily="18" charset="0"/>
                        <a:cs typeface="Mangal" panose="02040503050203030202" pitchFamily="18" charset="0"/>
                      </a:endParaRPr>
                    </a:p>
                  </a:txBody>
                  <a:tcPr marL="5049" marR="5049" marT="39045"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800"/>
                        </a:spcAft>
                      </a:pPr>
                      <a:r>
                        <a:rPr lang="en-US" sz="1000">
                          <a:solidFill>
                            <a:schemeClr val="tx1">
                              <a:lumMod val="95000"/>
                            </a:schemeClr>
                          </a:solidFill>
                          <a:effectLst/>
                        </a:rPr>
                        <a:t>Dhanraj </a:t>
                      </a:r>
                      <a:endParaRPr lang="en-IN" sz="1000">
                        <a:solidFill>
                          <a:schemeClr val="tx1">
                            <a:lumMod val="95000"/>
                          </a:schemeClr>
                        </a:solidFill>
                        <a:effectLst/>
                      </a:endParaRPr>
                    </a:p>
                    <a:p>
                      <a:pPr>
                        <a:lnSpc>
                          <a:spcPct val="107000"/>
                        </a:lnSpc>
                        <a:spcAft>
                          <a:spcPts val="800"/>
                        </a:spcAft>
                      </a:pPr>
                      <a:r>
                        <a:rPr lang="en-US" sz="1000">
                          <a:solidFill>
                            <a:schemeClr val="tx1">
                              <a:lumMod val="95000"/>
                            </a:schemeClr>
                          </a:solidFill>
                          <a:effectLst/>
                        </a:rPr>
                        <a:t>K.V.,Kriplani L. and Mahajan S. </a:t>
                      </a:r>
                      <a:endParaRPr lang="en-IN" sz="1000">
                        <a:solidFill>
                          <a:schemeClr val="tx1">
                            <a:lumMod val="95000"/>
                          </a:schemeClr>
                        </a:solidFill>
                        <a:effectLst/>
                        <a:latin typeface="Calibri" panose="020F0502020204030204" pitchFamily="34" charset="0"/>
                        <a:ea typeface="Times New Roman" panose="02020603050405020304" pitchFamily="18" charset="0"/>
                        <a:cs typeface="Mangal" panose="02040503050203030202" pitchFamily="18" charset="0"/>
                      </a:endParaRPr>
                    </a:p>
                  </a:txBody>
                  <a:tcPr marL="5049" marR="5049" marT="39045"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nSpc>
                          <a:spcPct val="107000"/>
                        </a:lnSpc>
                        <a:spcAft>
                          <a:spcPts val="800"/>
                        </a:spcAft>
                      </a:pPr>
                      <a:r>
                        <a:rPr lang="en-US" sz="1000" dirty="0">
                          <a:solidFill>
                            <a:schemeClr val="tx1">
                              <a:lumMod val="95000"/>
                            </a:schemeClr>
                          </a:solidFill>
                          <a:effectLst/>
                        </a:rPr>
                        <a:t>A key objective of AI in this paper is to establish natural dialogue between humans and machines. Voice assistants are great innovations in artificial intelligence that can revolutionize how people live in a very positive way. Since voice assistants were introduced to smartphones, they have been widely accepted. Desktop voice assistants are programs that recognize human voices and  </a:t>
                      </a:r>
                      <a:endParaRPr lang="en-IN" sz="1000" dirty="0">
                        <a:solidFill>
                          <a:schemeClr val="tx1">
                            <a:lumMod val="95000"/>
                          </a:schemeClr>
                        </a:solidFill>
                        <a:effectLst/>
                        <a:latin typeface="Calibri" panose="020F0502020204030204" pitchFamily="34" charset="0"/>
                        <a:ea typeface="Times New Roman" panose="02020603050405020304" pitchFamily="18" charset="0"/>
                        <a:cs typeface="Mangal" panose="02040503050203030202" pitchFamily="18" charset="0"/>
                      </a:endParaRPr>
                    </a:p>
                  </a:txBody>
                  <a:tcPr marL="5049" marR="5049" marT="39045" marB="0" anchor="ct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a:p>
                  </a:txBody>
                  <a:tcPr/>
                </a:tc>
                <a:extLst>
                  <a:ext uri="{0D108BD9-81ED-4DB2-BD59-A6C34878D82A}">
                    <a16:rowId xmlns:a16="http://schemas.microsoft.com/office/drawing/2014/main" val="2207292181"/>
                  </a:ext>
                </a:extLst>
              </a:tr>
            </a:tbl>
          </a:graphicData>
        </a:graphic>
      </p:graphicFrame>
    </p:spTree>
    <p:extLst>
      <p:ext uri="{BB962C8B-B14F-4D97-AF65-F5344CB8AC3E}">
        <p14:creationId xmlns:p14="http://schemas.microsoft.com/office/powerpoint/2010/main" val="2450333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C07BF7-D64E-0A97-4254-9073543AD5EB}"/>
              </a:ext>
            </a:extLst>
          </p:cNvPr>
          <p:cNvSpPr txBox="1"/>
          <p:nvPr/>
        </p:nvSpPr>
        <p:spPr>
          <a:xfrm>
            <a:off x="1857356" y="500042"/>
            <a:ext cx="5634876" cy="861774"/>
          </a:xfrm>
          <a:prstGeom prst="rect">
            <a:avLst/>
          </a:prstGeom>
          <a:noFill/>
        </p:spPr>
        <p:txBody>
          <a:bodyPr wrap="none" rtlCol="0">
            <a:spAutoFit/>
          </a:bodyPr>
          <a:lstStyle/>
          <a:p>
            <a:r>
              <a:rPr lang="en-IN" sz="3600" u="sng" dirty="0">
                <a:solidFill>
                  <a:schemeClr val="tx1"/>
                </a:solidFill>
                <a:latin typeface="Times New Roman" pitchFamily="18" charset="0"/>
                <a:cs typeface="Times New Roman" pitchFamily="18" charset="0"/>
              </a:rPr>
              <a:t>SYSTEM ARCHITECTURE</a:t>
            </a:r>
          </a:p>
          <a:p>
            <a:endParaRPr lang="en-US" dirty="0">
              <a:solidFill>
                <a:schemeClr val="tx1"/>
              </a:solidFill>
            </a:endParaRPr>
          </a:p>
        </p:txBody>
      </p:sp>
      <p:pic>
        <p:nvPicPr>
          <p:cNvPr id="3" name="Picture 2">
            <a:extLst>
              <a:ext uri="{FF2B5EF4-FFF2-40B4-BE49-F238E27FC236}">
                <a16:creationId xmlns:a16="http://schemas.microsoft.com/office/drawing/2014/main" id="{ED833ED4-FA07-D56F-BF66-E86C3F738F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1241" y="1434356"/>
            <a:ext cx="6400800" cy="2763520"/>
          </a:xfrm>
          <a:prstGeom prst="rect">
            <a:avLst/>
          </a:prstGeom>
          <a:ln w="76200">
            <a:solidFill>
              <a:schemeClr val="tx2">
                <a:lumMod val="60000"/>
                <a:lumOff val="40000"/>
              </a:schemeClr>
            </a:solidFill>
          </a:ln>
        </p:spPr>
      </p:pic>
    </p:spTree>
    <p:extLst>
      <p:ext uri="{BB962C8B-B14F-4D97-AF65-F5344CB8AC3E}">
        <p14:creationId xmlns:p14="http://schemas.microsoft.com/office/powerpoint/2010/main" val="3350694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F1BB7E-6EFB-5077-2817-47B0FC08475F}"/>
              </a:ext>
            </a:extLst>
          </p:cNvPr>
          <p:cNvSpPr txBox="1"/>
          <p:nvPr/>
        </p:nvSpPr>
        <p:spPr>
          <a:xfrm>
            <a:off x="2286000" y="340935"/>
            <a:ext cx="5516880" cy="584775"/>
          </a:xfrm>
          <a:prstGeom prst="rect">
            <a:avLst/>
          </a:prstGeom>
          <a:noFill/>
        </p:spPr>
        <p:txBody>
          <a:bodyPr wrap="square" rtlCol="0">
            <a:spAutoFit/>
          </a:bodyPr>
          <a:lstStyle/>
          <a:p>
            <a:r>
              <a:rPr lang="en-IN" sz="3200" b="1" dirty="0">
                <a:solidFill>
                  <a:schemeClr val="tx1">
                    <a:lumMod val="95000"/>
                  </a:schemeClr>
                </a:solidFill>
              </a:rPr>
              <a:t>E-R DIAGRAM</a:t>
            </a:r>
          </a:p>
        </p:txBody>
      </p:sp>
      <p:pic>
        <p:nvPicPr>
          <p:cNvPr id="2" name="Picture 1">
            <a:extLst>
              <a:ext uri="{FF2B5EF4-FFF2-40B4-BE49-F238E27FC236}">
                <a16:creationId xmlns:a16="http://schemas.microsoft.com/office/drawing/2014/main" id="{EB6A35EF-17C3-978D-6182-06D536D518C8}"/>
              </a:ext>
            </a:extLst>
          </p:cNvPr>
          <p:cNvPicPr>
            <a:picLocks noChangeAspect="1"/>
          </p:cNvPicPr>
          <p:nvPr/>
        </p:nvPicPr>
        <p:blipFill>
          <a:blip r:embed="rId2"/>
          <a:stretch>
            <a:fillRect/>
          </a:stretch>
        </p:blipFill>
        <p:spPr>
          <a:xfrm>
            <a:off x="1371600" y="1190297"/>
            <a:ext cx="6156434" cy="3643640"/>
          </a:xfrm>
          <a:prstGeom prst="rect">
            <a:avLst/>
          </a:prstGeom>
          <a:ln w="76200">
            <a:solidFill>
              <a:schemeClr val="tx1"/>
            </a:solidFill>
          </a:ln>
        </p:spPr>
      </p:pic>
    </p:spTree>
    <p:extLst>
      <p:ext uri="{BB962C8B-B14F-4D97-AF65-F5344CB8AC3E}">
        <p14:creationId xmlns:p14="http://schemas.microsoft.com/office/powerpoint/2010/main" val="36992371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3B835C-3D7B-FBE9-F976-06FFE56ED75D}"/>
              </a:ext>
            </a:extLst>
          </p:cNvPr>
          <p:cNvPicPr>
            <a:picLocks noChangeAspect="1"/>
          </p:cNvPicPr>
          <p:nvPr/>
        </p:nvPicPr>
        <p:blipFill>
          <a:blip r:embed="rId2"/>
          <a:stretch>
            <a:fillRect/>
          </a:stretch>
        </p:blipFill>
        <p:spPr>
          <a:xfrm>
            <a:off x="2286000" y="1482090"/>
            <a:ext cx="4572000" cy="2179320"/>
          </a:xfrm>
          <a:prstGeom prst="roundRect">
            <a:avLst>
              <a:gd name="adj" fmla="val 4167"/>
            </a:avLst>
          </a:prstGeom>
          <a:solidFill>
            <a:srgbClr val="FFFFFF"/>
          </a:solidFill>
          <a:ln w="76200" cap="sq">
            <a:solidFill>
              <a:schemeClr val="tx2">
                <a:lumMod val="60000"/>
                <a:lumOff val="40000"/>
              </a:schemeClr>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3" name="TextBox 2">
            <a:extLst>
              <a:ext uri="{FF2B5EF4-FFF2-40B4-BE49-F238E27FC236}">
                <a16:creationId xmlns:a16="http://schemas.microsoft.com/office/drawing/2014/main" id="{D6A88A7D-2C0C-43AF-DBB2-ADDBFC4D4623}"/>
              </a:ext>
            </a:extLst>
          </p:cNvPr>
          <p:cNvSpPr txBox="1"/>
          <p:nvPr/>
        </p:nvSpPr>
        <p:spPr>
          <a:xfrm>
            <a:off x="1857356" y="500042"/>
            <a:ext cx="3031599" cy="861774"/>
          </a:xfrm>
          <a:prstGeom prst="rect">
            <a:avLst/>
          </a:prstGeom>
          <a:noFill/>
        </p:spPr>
        <p:txBody>
          <a:bodyPr wrap="none" rtlCol="0">
            <a:spAutoFit/>
          </a:bodyPr>
          <a:lstStyle/>
          <a:p>
            <a:r>
              <a:rPr lang="en-IN" sz="3600" u="sng" dirty="0">
                <a:solidFill>
                  <a:schemeClr val="tx1"/>
                </a:solidFill>
                <a:latin typeface="Times New Roman" pitchFamily="18" charset="0"/>
                <a:cs typeface="Times New Roman" pitchFamily="18" charset="0"/>
              </a:rPr>
              <a:t>DFD LEVEL 0</a:t>
            </a:r>
          </a:p>
          <a:p>
            <a:endParaRPr lang="en-US" dirty="0">
              <a:solidFill>
                <a:schemeClr val="tx1"/>
              </a:solidFill>
            </a:endParaRPr>
          </a:p>
        </p:txBody>
      </p:sp>
    </p:spTree>
    <p:extLst>
      <p:ext uri="{BB962C8B-B14F-4D97-AF65-F5344CB8AC3E}">
        <p14:creationId xmlns:p14="http://schemas.microsoft.com/office/powerpoint/2010/main" val="1691273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E0B3A8-0255-3A6F-9838-969F5FA8085D}"/>
              </a:ext>
            </a:extLst>
          </p:cNvPr>
          <p:cNvSpPr txBox="1"/>
          <p:nvPr/>
        </p:nvSpPr>
        <p:spPr>
          <a:xfrm>
            <a:off x="1857356" y="500042"/>
            <a:ext cx="3031599" cy="861774"/>
          </a:xfrm>
          <a:prstGeom prst="rect">
            <a:avLst/>
          </a:prstGeom>
          <a:noFill/>
        </p:spPr>
        <p:txBody>
          <a:bodyPr wrap="none" rtlCol="0">
            <a:spAutoFit/>
          </a:bodyPr>
          <a:lstStyle/>
          <a:p>
            <a:r>
              <a:rPr lang="en-IN" sz="3600" u="sng" dirty="0">
                <a:solidFill>
                  <a:schemeClr val="tx1"/>
                </a:solidFill>
                <a:latin typeface="Times New Roman" pitchFamily="18" charset="0"/>
                <a:cs typeface="Times New Roman" pitchFamily="18" charset="0"/>
              </a:rPr>
              <a:t>DFD LEVEL 1</a:t>
            </a:r>
          </a:p>
          <a:p>
            <a:endParaRPr lang="en-US" dirty="0">
              <a:solidFill>
                <a:schemeClr val="tx1"/>
              </a:solidFill>
            </a:endParaRPr>
          </a:p>
        </p:txBody>
      </p:sp>
    </p:spTree>
    <p:extLst>
      <p:ext uri="{BB962C8B-B14F-4D97-AF65-F5344CB8AC3E}">
        <p14:creationId xmlns:p14="http://schemas.microsoft.com/office/powerpoint/2010/main" val="2474805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67EB2B-E3C2-6F12-9B26-CA16E775F8BE}"/>
              </a:ext>
            </a:extLst>
          </p:cNvPr>
          <p:cNvSpPr txBox="1"/>
          <p:nvPr/>
        </p:nvSpPr>
        <p:spPr>
          <a:xfrm>
            <a:off x="1857356" y="500042"/>
            <a:ext cx="3031599" cy="861774"/>
          </a:xfrm>
          <a:prstGeom prst="rect">
            <a:avLst/>
          </a:prstGeom>
          <a:noFill/>
        </p:spPr>
        <p:txBody>
          <a:bodyPr wrap="none" rtlCol="0">
            <a:spAutoFit/>
          </a:bodyPr>
          <a:lstStyle/>
          <a:p>
            <a:r>
              <a:rPr lang="en-IN" sz="3600" u="sng" dirty="0">
                <a:solidFill>
                  <a:schemeClr val="tx1"/>
                </a:solidFill>
                <a:latin typeface="Times New Roman" pitchFamily="18" charset="0"/>
                <a:cs typeface="Times New Roman" pitchFamily="18" charset="0"/>
              </a:rPr>
              <a:t>DFD LEVEL 2</a:t>
            </a:r>
          </a:p>
          <a:p>
            <a:endParaRPr lang="en-US" dirty="0">
              <a:solidFill>
                <a:schemeClr val="tx1"/>
              </a:solidFill>
            </a:endParaRPr>
          </a:p>
        </p:txBody>
      </p:sp>
    </p:spTree>
    <p:extLst>
      <p:ext uri="{BB962C8B-B14F-4D97-AF65-F5344CB8AC3E}">
        <p14:creationId xmlns:p14="http://schemas.microsoft.com/office/powerpoint/2010/main" val="2450005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5BBA921-AC37-E5F3-AA01-83FCF0A0A2C4}"/>
              </a:ext>
            </a:extLst>
          </p:cNvPr>
          <p:cNvSpPr txBox="1"/>
          <p:nvPr/>
        </p:nvSpPr>
        <p:spPr>
          <a:xfrm>
            <a:off x="3214678" y="142852"/>
            <a:ext cx="3121367" cy="861774"/>
          </a:xfrm>
          <a:prstGeom prst="rect">
            <a:avLst/>
          </a:prstGeom>
          <a:noFill/>
        </p:spPr>
        <p:txBody>
          <a:bodyPr wrap="none" rtlCol="0">
            <a:spAutoFit/>
          </a:bodyPr>
          <a:lstStyle/>
          <a:p>
            <a:r>
              <a:rPr lang="en-IN" sz="3600" dirty="0">
                <a:solidFill>
                  <a:schemeClr val="tx1">
                    <a:lumMod val="95000"/>
                  </a:schemeClr>
                </a:solidFill>
                <a:latin typeface="Times New Roman" pitchFamily="18" charset="0"/>
                <a:cs typeface="Times New Roman" pitchFamily="18" charset="0"/>
              </a:rPr>
              <a:t>UML Diagrams</a:t>
            </a:r>
          </a:p>
          <a:p>
            <a:endParaRPr lang="en-US" dirty="0">
              <a:solidFill>
                <a:schemeClr val="tx1">
                  <a:lumMod val="95000"/>
                </a:schemeClr>
              </a:solidFill>
            </a:endParaRPr>
          </a:p>
        </p:txBody>
      </p:sp>
      <p:grpSp>
        <p:nvGrpSpPr>
          <p:cNvPr id="6" name="Group 5">
            <a:extLst>
              <a:ext uri="{FF2B5EF4-FFF2-40B4-BE49-F238E27FC236}">
                <a16:creationId xmlns:a16="http://schemas.microsoft.com/office/drawing/2014/main" id="{95B6BED2-6C75-5891-4A1F-35D8642F6C00}"/>
              </a:ext>
            </a:extLst>
          </p:cNvPr>
          <p:cNvGrpSpPr>
            <a:grpSpLocks/>
          </p:cNvGrpSpPr>
          <p:nvPr/>
        </p:nvGrpSpPr>
        <p:grpSpPr bwMode="auto">
          <a:xfrm>
            <a:off x="2056905" y="1004626"/>
            <a:ext cx="5045878" cy="3708460"/>
            <a:chOff x="-3" y="-25"/>
            <a:chExt cx="30557" cy="18868"/>
          </a:xfrm>
        </p:grpSpPr>
        <p:pic>
          <p:nvPicPr>
            <p:cNvPr id="7" name="Picture 6">
              <a:extLst>
                <a:ext uri="{FF2B5EF4-FFF2-40B4-BE49-F238E27FC236}">
                  <a16:creationId xmlns:a16="http://schemas.microsoft.com/office/drawing/2014/main" id="{83E680A0-D51C-ACA4-BD9D-4E40049AC6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 y="38"/>
              <a:ext cx="6730" cy="16827"/>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24DAC5F-2A75-A403-D71C-994FC2D98C53}"/>
                </a:ext>
              </a:extLst>
            </p:cNvPr>
            <p:cNvSpPr>
              <a:spLocks noChangeArrowheads="1"/>
            </p:cNvSpPr>
            <p:nvPr/>
          </p:nvSpPr>
          <p:spPr bwMode="auto">
            <a:xfrm>
              <a:off x="30157" y="15824"/>
              <a:ext cx="397" cy="175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0" tIns="0" rIns="0" bIns="0" anchor="t" anchorCtr="0" upright="1">
              <a:noAutofit/>
            </a:bodyPr>
            <a:lstStyle/>
            <a:p>
              <a:pPr>
                <a:lnSpc>
                  <a:spcPct val="115000"/>
                </a:lnSpc>
                <a:spcAft>
                  <a:spcPts val="1000"/>
                </a:spcAft>
              </a:pPr>
              <a:r>
                <a:rPr lang="en-IN" sz="1100">
                  <a:effectLst/>
                  <a:latin typeface="Calibri" panose="020F0502020204030204" pitchFamily="34" charset="0"/>
                  <a:ea typeface="Times New Roman" panose="02020603050405020304" pitchFamily="18" charset="0"/>
                  <a:cs typeface="Mangal" panose="02040503050203030202" pitchFamily="18" charset="0"/>
                </a:rPr>
                <a:t> </a:t>
              </a:r>
            </a:p>
          </p:txBody>
        </p:sp>
        <p:sp>
          <p:nvSpPr>
            <p:cNvPr id="9" name="Rectangle 8">
              <a:extLst>
                <a:ext uri="{FF2B5EF4-FFF2-40B4-BE49-F238E27FC236}">
                  <a16:creationId xmlns:a16="http://schemas.microsoft.com/office/drawing/2014/main" id="{8B204FA5-CCC5-9AA2-CA7C-07689340006B}"/>
                </a:ext>
              </a:extLst>
            </p:cNvPr>
            <p:cNvSpPr>
              <a:spLocks noChangeArrowheads="1"/>
            </p:cNvSpPr>
            <p:nvPr/>
          </p:nvSpPr>
          <p:spPr bwMode="auto">
            <a:xfrm>
              <a:off x="8015" y="17089"/>
              <a:ext cx="6601" cy="175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0" tIns="0" rIns="0" bIns="0" anchor="t" anchorCtr="0" upright="1">
              <a:noAutofit/>
            </a:bodyPr>
            <a:lstStyle/>
            <a:p>
              <a:pPr>
                <a:lnSpc>
                  <a:spcPct val="115000"/>
                </a:lnSpc>
                <a:spcAft>
                  <a:spcPts val="1000"/>
                </a:spcAft>
              </a:pPr>
              <a:r>
                <a:rPr lang="en-US" sz="1100">
                  <a:effectLst/>
                  <a:latin typeface="Calibri" panose="020F0502020204030204" pitchFamily="34" charset="0"/>
                  <a:ea typeface="Times New Roman" panose="02020603050405020304" pitchFamily="18" charset="0"/>
                  <a:cs typeface="Mangal" panose="02040503050203030202" pitchFamily="18" charset="0"/>
                </a:rPr>
                <a:t>Figure 5: </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p:txBody>
        </p:sp>
        <p:sp>
          <p:nvSpPr>
            <p:cNvPr id="10" name="Rectangle 9">
              <a:extLst>
                <a:ext uri="{FF2B5EF4-FFF2-40B4-BE49-F238E27FC236}">
                  <a16:creationId xmlns:a16="http://schemas.microsoft.com/office/drawing/2014/main" id="{519795E6-4261-67B1-E36A-05B42DF2B9F4}"/>
                </a:ext>
              </a:extLst>
            </p:cNvPr>
            <p:cNvSpPr>
              <a:spLocks noChangeArrowheads="1"/>
            </p:cNvSpPr>
            <p:nvPr/>
          </p:nvSpPr>
          <p:spPr bwMode="auto">
            <a:xfrm>
              <a:off x="12998" y="17089"/>
              <a:ext cx="11912" cy="175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0" tIns="0" rIns="0" bIns="0" anchor="t" anchorCtr="0" upright="1">
              <a:noAutofit/>
            </a:bodyPr>
            <a:lstStyle/>
            <a:p>
              <a:pPr>
                <a:lnSpc>
                  <a:spcPct val="115000"/>
                </a:lnSpc>
                <a:spcAft>
                  <a:spcPts val="1000"/>
                </a:spcAft>
              </a:pPr>
              <a:r>
                <a:rPr lang="en-US" sz="1100" b="1" dirty="0">
                  <a:solidFill>
                    <a:schemeClr val="tx1">
                      <a:lumMod val="95000"/>
                    </a:schemeClr>
                  </a:solidFill>
                  <a:effectLst/>
                  <a:latin typeface="Calibri" panose="020F0502020204030204" pitchFamily="34" charset="0"/>
                  <a:ea typeface="Times New Roman" panose="02020603050405020304" pitchFamily="18" charset="0"/>
                  <a:cs typeface="Mangal" panose="02040503050203030202" pitchFamily="18" charset="0"/>
                </a:rPr>
                <a:t>Use Case Diagram</a:t>
              </a:r>
              <a:endParaRPr lang="en-IN" sz="1100" b="1" dirty="0">
                <a:solidFill>
                  <a:schemeClr val="tx1">
                    <a:lumMod val="95000"/>
                  </a:schemeClr>
                </a:solidFill>
                <a:effectLst/>
                <a:latin typeface="Calibri" panose="020F0502020204030204" pitchFamily="34" charset="0"/>
                <a:ea typeface="Times New Roman" panose="02020603050405020304" pitchFamily="18" charset="0"/>
                <a:cs typeface="Mangal" panose="02040503050203030202" pitchFamily="18" charset="0"/>
              </a:endParaRPr>
            </a:p>
          </p:txBody>
        </p:sp>
        <p:sp>
          <p:nvSpPr>
            <p:cNvPr id="11" name="Rectangle 10">
              <a:extLst>
                <a:ext uri="{FF2B5EF4-FFF2-40B4-BE49-F238E27FC236}">
                  <a16:creationId xmlns:a16="http://schemas.microsoft.com/office/drawing/2014/main" id="{359ED87A-EAFA-9876-CE88-AA9C161F4517}"/>
                </a:ext>
              </a:extLst>
            </p:cNvPr>
            <p:cNvSpPr>
              <a:spLocks noChangeArrowheads="1"/>
            </p:cNvSpPr>
            <p:nvPr/>
          </p:nvSpPr>
          <p:spPr bwMode="auto">
            <a:xfrm>
              <a:off x="21958" y="17089"/>
              <a:ext cx="397" cy="175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0" tIns="0" rIns="0" bIns="0" anchor="t" anchorCtr="0" upright="1">
              <a:noAutofit/>
            </a:bodyPr>
            <a:lstStyle/>
            <a:p>
              <a:pPr>
                <a:lnSpc>
                  <a:spcPct val="115000"/>
                </a:lnSpc>
                <a:spcAft>
                  <a:spcPts val="1000"/>
                </a:spcAft>
              </a:pPr>
              <a:r>
                <a:rPr lang="en-IN" sz="1100">
                  <a:effectLst/>
                  <a:latin typeface="Calibri" panose="020F0502020204030204" pitchFamily="34" charset="0"/>
                  <a:ea typeface="Times New Roman" panose="02020603050405020304" pitchFamily="18" charset="0"/>
                  <a:cs typeface="Mangal" panose="02040503050203030202" pitchFamily="18" charset="0"/>
                </a:rPr>
                <a:t> </a:t>
              </a:r>
            </a:p>
          </p:txBody>
        </p:sp>
        <p:pic>
          <p:nvPicPr>
            <p:cNvPr id="12" name="Picture 11">
              <a:extLst>
                <a:ext uri="{FF2B5EF4-FFF2-40B4-BE49-F238E27FC236}">
                  <a16:creationId xmlns:a16="http://schemas.microsoft.com/office/drawing/2014/main" id="{A430DB9F-89D7-794B-F4F1-4A9BA7304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5" y="-25"/>
              <a:ext cx="23463" cy="16890"/>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49867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4BB51-5D81-6AD3-43CB-6E6759A75024}"/>
              </a:ext>
            </a:extLst>
          </p:cNvPr>
          <p:cNvSpPr>
            <a:spLocks noGrp="1"/>
          </p:cNvSpPr>
          <p:nvPr>
            <p:ph type="title"/>
          </p:nvPr>
        </p:nvSpPr>
        <p:spPr/>
        <p:txBody>
          <a:bodyPr/>
          <a:lstStyle/>
          <a:p>
            <a:r>
              <a:rPr lang="en-IN" dirty="0"/>
              <a:t>Class Diagram</a:t>
            </a:r>
          </a:p>
        </p:txBody>
      </p:sp>
      <p:pic>
        <p:nvPicPr>
          <p:cNvPr id="18" name="Picture 17">
            <a:extLst>
              <a:ext uri="{FF2B5EF4-FFF2-40B4-BE49-F238E27FC236}">
                <a16:creationId xmlns:a16="http://schemas.microsoft.com/office/drawing/2014/main" id="{EDAA2B65-8685-BD6C-704F-4BFBD8CB4D85}"/>
              </a:ext>
            </a:extLst>
          </p:cNvPr>
          <p:cNvPicPr>
            <a:picLocks noChangeAspect="1"/>
          </p:cNvPicPr>
          <p:nvPr/>
        </p:nvPicPr>
        <p:blipFill>
          <a:blip r:embed="rId2"/>
          <a:stretch>
            <a:fillRect/>
          </a:stretch>
        </p:blipFill>
        <p:spPr>
          <a:xfrm>
            <a:off x="1765738" y="1489616"/>
            <a:ext cx="5218386" cy="2648832"/>
          </a:xfrm>
          <a:prstGeom prst="roundRect">
            <a:avLst>
              <a:gd name="adj" fmla="val 4167"/>
            </a:avLst>
          </a:prstGeom>
          <a:solidFill>
            <a:srgbClr val="FFFFFF"/>
          </a:solidFill>
          <a:ln w="76200" cap="sq">
            <a:solidFill>
              <a:schemeClr val="tx2">
                <a:lumMod val="60000"/>
                <a:lumOff val="40000"/>
              </a:schemeClr>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883324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F3B468-0DC7-5167-9D66-EE0DB31405B6}"/>
              </a:ext>
            </a:extLst>
          </p:cNvPr>
          <p:cNvSpPr txBox="1"/>
          <p:nvPr/>
        </p:nvSpPr>
        <p:spPr>
          <a:xfrm>
            <a:off x="2286000" y="340935"/>
            <a:ext cx="5516880" cy="584775"/>
          </a:xfrm>
          <a:prstGeom prst="rect">
            <a:avLst/>
          </a:prstGeom>
          <a:noFill/>
        </p:spPr>
        <p:txBody>
          <a:bodyPr wrap="square" rtlCol="0">
            <a:spAutoFit/>
          </a:bodyPr>
          <a:lstStyle/>
          <a:p>
            <a:r>
              <a:rPr lang="en-IN" sz="3200" b="1" dirty="0">
                <a:solidFill>
                  <a:schemeClr val="tx1">
                    <a:lumMod val="95000"/>
                  </a:schemeClr>
                </a:solidFill>
              </a:rPr>
              <a:t>Activity Diagram</a:t>
            </a:r>
          </a:p>
        </p:txBody>
      </p:sp>
      <p:pic>
        <p:nvPicPr>
          <p:cNvPr id="4" name="Picture 3">
            <a:extLst>
              <a:ext uri="{FF2B5EF4-FFF2-40B4-BE49-F238E27FC236}">
                <a16:creationId xmlns:a16="http://schemas.microsoft.com/office/drawing/2014/main" id="{A2E67402-75BA-1B4E-BB86-C416160880BE}"/>
              </a:ext>
            </a:extLst>
          </p:cNvPr>
          <p:cNvPicPr>
            <a:picLocks noChangeAspect="1"/>
          </p:cNvPicPr>
          <p:nvPr/>
        </p:nvPicPr>
        <p:blipFill>
          <a:blip r:embed="rId2"/>
          <a:stretch>
            <a:fillRect/>
          </a:stretch>
        </p:blipFill>
        <p:spPr>
          <a:xfrm>
            <a:off x="1765739" y="1138356"/>
            <a:ext cx="4832130" cy="2866788"/>
          </a:xfrm>
          <a:prstGeom prst="rect">
            <a:avLst/>
          </a:prstGeom>
        </p:spPr>
      </p:pic>
    </p:spTree>
    <p:extLst>
      <p:ext uri="{BB962C8B-B14F-4D97-AF65-F5344CB8AC3E}">
        <p14:creationId xmlns:p14="http://schemas.microsoft.com/office/powerpoint/2010/main" val="141516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pic>
        <p:nvPicPr>
          <p:cNvPr id="1238" name="Google Shape;1238;p35"/>
          <p:cNvPicPr preferRelativeResize="0"/>
          <p:nvPr/>
        </p:nvPicPr>
        <p:blipFill rotWithShape="1">
          <a:blip r:embed="rId3">
            <a:alphaModFix/>
          </a:blip>
          <a:srcRect l="25537" t="7152" r="23467" b="5838"/>
          <a:stretch/>
        </p:blipFill>
        <p:spPr>
          <a:xfrm>
            <a:off x="5198299" y="70850"/>
            <a:ext cx="1920000" cy="1842726"/>
          </a:xfrm>
          <a:prstGeom prst="rect">
            <a:avLst/>
          </a:prstGeom>
          <a:noFill/>
          <a:ln>
            <a:noFill/>
          </a:ln>
        </p:spPr>
      </p:pic>
      <p:pic>
        <p:nvPicPr>
          <p:cNvPr id="1239" name="Google Shape;1239;p35"/>
          <p:cNvPicPr preferRelativeResize="0"/>
          <p:nvPr/>
        </p:nvPicPr>
        <p:blipFill rotWithShape="1">
          <a:blip r:embed="rId4">
            <a:alphaModFix/>
          </a:blip>
          <a:srcRect l="22009" r="18455"/>
          <a:stretch/>
        </p:blipFill>
        <p:spPr>
          <a:xfrm rot="-1020085">
            <a:off x="7029503" y="3396240"/>
            <a:ext cx="1187445" cy="1121928"/>
          </a:xfrm>
          <a:prstGeom prst="rect">
            <a:avLst/>
          </a:prstGeom>
          <a:noFill/>
          <a:ln>
            <a:noFill/>
          </a:ln>
        </p:spPr>
      </p:pic>
      <p:grpSp>
        <p:nvGrpSpPr>
          <p:cNvPr id="1240" name="Google Shape;1240;p35"/>
          <p:cNvGrpSpPr/>
          <p:nvPr/>
        </p:nvGrpSpPr>
        <p:grpSpPr>
          <a:xfrm>
            <a:off x="7905475" y="1913575"/>
            <a:ext cx="76825" cy="76800"/>
            <a:chOff x="3104875" y="1099400"/>
            <a:chExt cx="76825" cy="76800"/>
          </a:xfrm>
        </p:grpSpPr>
        <p:sp>
          <p:nvSpPr>
            <p:cNvPr id="1241" name="Google Shape;1241;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 name="Google Shape;1246;p35"/>
          <p:cNvGrpSpPr/>
          <p:nvPr/>
        </p:nvGrpSpPr>
        <p:grpSpPr>
          <a:xfrm>
            <a:off x="4400275" y="699350"/>
            <a:ext cx="76825" cy="76800"/>
            <a:chOff x="3104875" y="1099400"/>
            <a:chExt cx="76825" cy="76800"/>
          </a:xfrm>
        </p:grpSpPr>
        <p:sp>
          <p:nvSpPr>
            <p:cNvPr id="1247" name="Google Shape;1247;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49" name="Google Shape;1249;p35"/>
          <p:cNvPicPr preferRelativeResize="0"/>
          <p:nvPr/>
        </p:nvPicPr>
        <p:blipFill rotWithShape="1">
          <a:blip r:embed="rId5">
            <a:alphaModFix/>
          </a:blip>
          <a:srcRect l="18647" t="7960" r="8852" b="8336"/>
          <a:stretch/>
        </p:blipFill>
        <p:spPr>
          <a:xfrm rot="-1152297">
            <a:off x="6577050" y="457137"/>
            <a:ext cx="1647827" cy="1070150"/>
          </a:xfrm>
          <a:prstGeom prst="rect">
            <a:avLst/>
          </a:prstGeom>
          <a:noFill/>
          <a:ln>
            <a:noFill/>
          </a:ln>
        </p:spPr>
      </p:pic>
      <p:sp>
        <p:nvSpPr>
          <p:cNvPr id="1250" name="Google Shape;1250;p35"/>
          <p:cNvSpPr txBox="1">
            <a:spLocks noGrp="1"/>
          </p:cNvSpPr>
          <p:nvPr>
            <p:ph type="ctrTitle"/>
          </p:nvPr>
        </p:nvSpPr>
        <p:spPr>
          <a:xfrm>
            <a:off x="713225" y="1256688"/>
            <a:ext cx="7033800" cy="21930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5200" dirty="0">
                <a:solidFill>
                  <a:schemeClr val="dk2"/>
                </a:solidFill>
              </a:rPr>
              <a:t>JARVIS Voice Assistant</a:t>
            </a:r>
            <a:endParaRPr sz="5200" dirty="0">
              <a:solidFill>
                <a:schemeClr val="dk2"/>
              </a:solidFill>
              <a:latin typeface="Montserrat Black"/>
              <a:ea typeface="Montserrat Black"/>
              <a:cs typeface="Montserrat Black"/>
              <a:sym typeface="Montserrat Black"/>
            </a:endParaRPr>
          </a:p>
          <a:p>
            <a:pPr marL="0" lvl="0" indent="0" algn="l" rtl="0">
              <a:spcBef>
                <a:spcPts val="0"/>
              </a:spcBef>
              <a:spcAft>
                <a:spcPts val="0"/>
              </a:spcAft>
              <a:buNone/>
            </a:pPr>
            <a:endParaRPr sz="2800" dirty="0">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FA9C38-D8E2-5856-BD11-2719EF86B459}"/>
              </a:ext>
            </a:extLst>
          </p:cNvPr>
          <p:cNvSpPr txBox="1"/>
          <p:nvPr/>
        </p:nvSpPr>
        <p:spPr>
          <a:xfrm>
            <a:off x="2286000" y="340935"/>
            <a:ext cx="5516880" cy="584775"/>
          </a:xfrm>
          <a:prstGeom prst="rect">
            <a:avLst/>
          </a:prstGeom>
          <a:noFill/>
        </p:spPr>
        <p:txBody>
          <a:bodyPr wrap="square" rtlCol="0">
            <a:spAutoFit/>
          </a:bodyPr>
          <a:lstStyle/>
          <a:p>
            <a:r>
              <a:rPr lang="en-IN" sz="3200" b="1" dirty="0">
                <a:solidFill>
                  <a:schemeClr val="tx1">
                    <a:lumMod val="95000"/>
                  </a:schemeClr>
                </a:solidFill>
              </a:rPr>
              <a:t>Sequence Diagram</a:t>
            </a:r>
          </a:p>
        </p:txBody>
      </p:sp>
      <p:grpSp>
        <p:nvGrpSpPr>
          <p:cNvPr id="3" name="Group 2">
            <a:extLst>
              <a:ext uri="{FF2B5EF4-FFF2-40B4-BE49-F238E27FC236}">
                <a16:creationId xmlns:a16="http://schemas.microsoft.com/office/drawing/2014/main" id="{540F3D2F-0352-62FE-3663-7D2729B5E871}"/>
              </a:ext>
            </a:extLst>
          </p:cNvPr>
          <p:cNvGrpSpPr>
            <a:grpSpLocks/>
          </p:cNvGrpSpPr>
          <p:nvPr/>
        </p:nvGrpSpPr>
        <p:grpSpPr bwMode="auto">
          <a:xfrm>
            <a:off x="510267" y="1011465"/>
            <a:ext cx="6804932" cy="3875472"/>
            <a:chOff x="0" y="0"/>
            <a:chExt cx="50366" cy="32021"/>
          </a:xfrm>
        </p:grpSpPr>
        <p:sp>
          <p:nvSpPr>
            <p:cNvPr id="4" name="Rectangle 3">
              <a:extLst>
                <a:ext uri="{FF2B5EF4-FFF2-40B4-BE49-F238E27FC236}">
                  <a16:creationId xmlns:a16="http://schemas.microsoft.com/office/drawing/2014/main" id="{9FDBCF0B-F132-DC99-81A6-38C94704B9FD}"/>
                </a:ext>
              </a:extLst>
            </p:cNvPr>
            <p:cNvSpPr>
              <a:spLocks noChangeArrowheads="1"/>
            </p:cNvSpPr>
            <p:nvPr/>
          </p:nvSpPr>
          <p:spPr bwMode="auto">
            <a:xfrm>
              <a:off x="0" y="0"/>
              <a:ext cx="1941" cy="1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ct val="115000"/>
                </a:lnSpc>
                <a:spcAft>
                  <a:spcPts val="1000"/>
                </a:spcAft>
              </a:pPr>
              <a:r>
                <a:rPr lang="en-US" sz="1100">
                  <a:effectLst/>
                  <a:latin typeface="Calibri" panose="020F0502020204030204" pitchFamily="34" charset="0"/>
                  <a:ea typeface="Times New Roman" panose="02020603050405020304" pitchFamily="18" charset="0"/>
                  <a:cs typeface="Mangal" panose="02040503050203030202" pitchFamily="18" charset="0"/>
                </a:rPr>
                <a:t>A. </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p:txBody>
        </p:sp>
        <p:sp>
          <p:nvSpPr>
            <p:cNvPr id="5" name="Rectangle 4">
              <a:extLst>
                <a:ext uri="{FF2B5EF4-FFF2-40B4-BE49-F238E27FC236}">
                  <a16:creationId xmlns:a16="http://schemas.microsoft.com/office/drawing/2014/main" id="{D5BC5B34-F7D1-6F49-DB4B-216339F3F6C4}"/>
                </a:ext>
              </a:extLst>
            </p:cNvPr>
            <p:cNvSpPr>
              <a:spLocks noChangeArrowheads="1"/>
            </p:cNvSpPr>
            <p:nvPr/>
          </p:nvSpPr>
          <p:spPr bwMode="auto">
            <a:xfrm>
              <a:off x="1463" y="0"/>
              <a:ext cx="19659" cy="1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ct val="115000"/>
                </a:lnSpc>
                <a:spcAft>
                  <a:spcPts val="1000"/>
                </a:spcAft>
              </a:pPr>
              <a:r>
                <a:rPr lang="en-US" sz="1100">
                  <a:effectLst/>
                  <a:latin typeface="Calibri" panose="020F0502020204030204" pitchFamily="34" charset="0"/>
                  <a:ea typeface="Times New Roman" panose="02020603050405020304" pitchFamily="18" charset="0"/>
                  <a:cs typeface="Mangal" panose="02040503050203030202" pitchFamily="18" charset="0"/>
                </a:rPr>
                <a:t>Sequence diagram for Query</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p:txBody>
        </p:sp>
        <p:sp>
          <p:nvSpPr>
            <p:cNvPr id="6" name="Rectangle 5">
              <a:extLst>
                <a:ext uri="{FF2B5EF4-FFF2-40B4-BE49-F238E27FC236}">
                  <a16:creationId xmlns:a16="http://schemas.microsoft.com/office/drawing/2014/main" id="{A8D3AA28-7816-51DF-A2C9-44D35A4364B6}"/>
                </a:ext>
              </a:extLst>
            </p:cNvPr>
            <p:cNvSpPr>
              <a:spLocks noChangeArrowheads="1"/>
            </p:cNvSpPr>
            <p:nvPr/>
          </p:nvSpPr>
          <p:spPr bwMode="auto">
            <a:xfrm>
              <a:off x="16247" y="0"/>
              <a:ext cx="529" cy="1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ct val="115000"/>
                </a:lnSpc>
                <a:spcAft>
                  <a:spcPts val="1000"/>
                </a:spcAft>
              </a:pPr>
              <a:r>
                <a:rPr lang="en-US" sz="1100">
                  <a:effectLst/>
                  <a:latin typeface="Calibri" panose="020F0502020204030204" pitchFamily="34" charset="0"/>
                  <a:ea typeface="Times New Roman" panose="02020603050405020304" pitchFamily="18" charset="0"/>
                  <a:cs typeface="Mangal" panose="02040503050203030202" pitchFamily="18" charset="0"/>
                </a:rPr>
                <a:t>-</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p:txBody>
        </p:sp>
        <p:sp>
          <p:nvSpPr>
            <p:cNvPr id="7" name="Rectangle 6">
              <a:extLst>
                <a:ext uri="{FF2B5EF4-FFF2-40B4-BE49-F238E27FC236}">
                  <a16:creationId xmlns:a16="http://schemas.microsoft.com/office/drawing/2014/main" id="{1B581D73-9AF3-0F9D-5498-5607273472A3}"/>
                </a:ext>
              </a:extLst>
            </p:cNvPr>
            <p:cNvSpPr>
              <a:spLocks noChangeArrowheads="1"/>
            </p:cNvSpPr>
            <p:nvPr/>
          </p:nvSpPr>
          <p:spPr bwMode="auto">
            <a:xfrm>
              <a:off x="16658" y="0"/>
              <a:ext cx="4998" cy="1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ct val="115000"/>
                </a:lnSpc>
                <a:spcAft>
                  <a:spcPts val="1000"/>
                </a:spcAft>
              </a:pPr>
              <a:r>
                <a:rPr lang="en-US" sz="1100">
                  <a:effectLst/>
                  <a:latin typeface="Calibri" panose="020F0502020204030204" pitchFamily="34" charset="0"/>
                  <a:ea typeface="Times New Roman" panose="02020603050405020304" pitchFamily="18" charset="0"/>
                  <a:cs typeface="Mangal" panose="02040503050203030202" pitchFamily="18" charset="0"/>
                </a:rPr>
                <a:t> </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p:txBody>
        </p:sp>
        <p:pic>
          <p:nvPicPr>
            <p:cNvPr id="8" name="Picture 7">
              <a:extLst>
                <a:ext uri="{FF2B5EF4-FFF2-40B4-BE49-F238E27FC236}">
                  <a16:creationId xmlns:a16="http://schemas.microsoft.com/office/drawing/2014/main" id="{A20CD6A9-FB21-A22B-2CE4-54C6247DED4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 y="1534"/>
              <a:ext cx="12832" cy="2871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5AECE4B-AB7D-EF22-297B-3957E4397837}"/>
                </a:ext>
              </a:extLst>
            </p:cNvPr>
            <p:cNvSpPr>
              <a:spLocks noChangeArrowheads="1"/>
            </p:cNvSpPr>
            <p:nvPr/>
          </p:nvSpPr>
          <p:spPr bwMode="auto">
            <a:xfrm>
              <a:off x="20424" y="0"/>
              <a:ext cx="1323" cy="1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ct val="115000"/>
                </a:lnSpc>
                <a:spcAft>
                  <a:spcPts val="1000"/>
                </a:spcAft>
              </a:pPr>
              <a:r>
                <a:rPr lang="en-US" sz="1100">
                  <a:effectLst/>
                  <a:latin typeface="Calibri" panose="020F0502020204030204" pitchFamily="34" charset="0"/>
                  <a:ea typeface="Times New Roman" panose="02020603050405020304" pitchFamily="18" charset="0"/>
                  <a:cs typeface="Mangal" panose="02040503050203030202" pitchFamily="18" charset="0"/>
                </a:rPr>
                <a:t> </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p:txBody>
        </p:sp>
        <p:sp>
          <p:nvSpPr>
            <p:cNvPr id="10" name="Rectangle 9">
              <a:extLst>
                <a:ext uri="{FF2B5EF4-FFF2-40B4-BE49-F238E27FC236}">
                  <a16:creationId xmlns:a16="http://schemas.microsoft.com/office/drawing/2014/main" id="{AF060A6A-8CB1-647B-4A8F-B0D16E5D8566}"/>
                </a:ext>
              </a:extLst>
            </p:cNvPr>
            <p:cNvSpPr>
              <a:spLocks noChangeArrowheads="1"/>
            </p:cNvSpPr>
            <p:nvPr/>
          </p:nvSpPr>
          <p:spPr bwMode="auto">
            <a:xfrm>
              <a:off x="21426" y="0"/>
              <a:ext cx="397" cy="1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ct val="115000"/>
                </a:lnSpc>
                <a:spcAft>
                  <a:spcPts val="1000"/>
                </a:spcAft>
              </a:pPr>
              <a:r>
                <a:rPr lang="en-IN" sz="1100">
                  <a:effectLst/>
                  <a:latin typeface="Calibri" panose="020F0502020204030204" pitchFamily="34" charset="0"/>
                  <a:ea typeface="Times New Roman" panose="02020603050405020304" pitchFamily="18" charset="0"/>
                  <a:cs typeface="Mangal" panose="02040503050203030202" pitchFamily="18" charset="0"/>
                </a:rPr>
                <a:t> </a:t>
              </a:r>
            </a:p>
          </p:txBody>
        </p:sp>
        <p:sp>
          <p:nvSpPr>
            <p:cNvPr id="11" name="Rectangle 10">
              <a:extLst>
                <a:ext uri="{FF2B5EF4-FFF2-40B4-BE49-F238E27FC236}">
                  <a16:creationId xmlns:a16="http://schemas.microsoft.com/office/drawing/2014/main" id="{5B5D8FAA-27AC-3912-370E-BD160FCA18B0}"/>
                </a:ext>
              </a:extLst>
            </p:cNvPr>
            <p:cNvSpPr>
              <a:spLocks noChangeArrowheads="1"/>
            </p:cNvSpPr>
            <p:nvPr/>
          </p:nvSpPr>
          <p:spPr bwMode="auto">
            <a:xfrm>
              <a:off x="21685" y="30267"/>
              <a:ext cx="6626" cy="1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ct val="115000"/>
                </a:lnSpc>
                <a:spcAft>
                  <a:spcPts val="1000"/>
                </a:spcAft>
              </a:pPr>
              <a:r>
                <a:rPr lang="en-US" sz="1100">
                  <a:effectLst/>
                  <a:latin typeface="Calibri" panose="020F0502020204030204" pitchFamily="34" charset="0"/>
                  <a:ea typeface="Times New Roman" panose="02020603050405020304" pitchFamily="18" charset="0"/>
                  <a:cs typeface="Mangal" panose="02040503050203030202" pitchFamily="18" charset="0"/>
                </a:rPr>
                <a:t>Figure 6: </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p:txBody>
        </p:sp>
        <p:sp>
          <p:nvSpPr>
            <p:cNvPr id="12" name="Rectangle 11">
              <a:extLst>
                <a:ext uri="{FF2B5EF4-FFF2-40B4-BE49-F238E27FC236}">
                  <a16:creationId xmlns:a16="http://schemas.microsoft.com/office/drawing/2014/main" id="{0B46E348-5340-4DEC-0B13-D02E255B7F3A}"/>
                </a:ext>
              </a:extLst>
            </p:cNvPr>
            <p:cNvSpPr>
              <a:spLocks noChangeArrowheads="1"/>
            </p:cNvSpPr>
            <p:nvPr/>
          </p:nvSpPr>
          <p:spPr bwMode="auto">
            <a:xfrm>
              <a:off x="26668" y="30267"/>
              <a:ext cx="12046" cy="1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ct val="115000"/>
                </a:lnSpc>
                <a:spcAft>
                  <a:spcPts val="1000"/>
                </a:spcAft>
              </a:pPr>
              <a:r>
                <a:rPr lang="en-US" sz="1100">
                  <a:effectLst/>
                  <a:latin typeface="Calibri" panose="020F0502020204030204" pitchFamily="34" charset="0"/>
                  <a:ea typeface="Times New Roman" panose="02020603050405020304" pitchFamily="18" charset="0"/>
                  <a:cs typeface="Mangal" panose="02040503050203030202" pitchFamily="18" charset="0"/>
                </a:rPr>
                <a:t>Sequence Diagram</a:t>
              </a:r>
              <a:endParaRPr lang="en-IN" sz="1100">
                <a:effectLst/>
                <a:latin typeface="Calibri" panose="020F0502020204030204" pitchFamily="34" charset="0"/>
                <a:ea typeface="Times New Roman" panose="02020603050405020304" pitchFamily="18" charset="0"/>
                <a:cs typeface="Mangal" panose="02040503050203030202" pitchFamily="18" charset="0"/>
              </a:endParaRPr>
            </a:p>
          </p:txBody>
        </p:sp>
        <p:sp>
          <p:nvSpPr>
            <p:cNvPr id="13" name="Rectangle 12">
              <a:extLst>
                <a:ext uri="{FF2B5EF4-FFF2-40B4-BE49-F238E27FC236}">
                  <a16:creationId xmlns:a16="http://schemas.microsoft.com/office/drawing/2014/main" id="{D8D95053-1513-15E8-9CEF-D4EA28902595}"/>
                </a:ext>
              </a:extLst>
            </p:cNvPr>
            <p:cNvSpPr>
              <a:spLocks noChangeArrowheads="1"/>
            </p:cNvSpPr>
            <p:nvPr/>
          </p:nvSpPr>
          <p:spPr bwMode="auto">
            <a:xfrm>
              <a:off x="35736" y="30267"/>
              <a:ext cx="397" cy="1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ct val="115000"/>
                </a:lnSpc>
                <a:spcAft>
                  <a:spcPts val="1000"/>
                </a:spcAft>
              </a:pPr>
              <a:r>
                <a:rPr lang="en-IN" sz="1100">
                  <a:effectLst/>
                  <a:latin typeface="Calibri" panose="020F0502020204030204" pitchFamily="34" charset="0"/>
                  <a:ea typeface="Times New Roman" panose="02020603050405020304" pitchFamily="18" charset="0"/>
                  <a:cs typeface="Mangal" panose="02040503050203030202" pitchFamily="18" charset="0"/>
                </a:rPr>
                <a:t> </a:t>
              </a:r>
            </a:p>
          </p:txBody>
        </p:sp>
        <p:pic>
          <p:nvPicPr>
            <p:cNvPr id="14" name="Picture 13">
              <a:extLst>
                <a:ext uri="{FF2B5EF4-FFF2-40B4-BE49-F238E27FC236}">
                  <a16:creationId xmlns:a16="http://schemas.microsoft.com/office/drawing/2014/main" id="{B7D9E2C4-B92C-688B-A0B9-BB6C1FC9945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426" y="1505"/>
              <a:ext cx="27400" cy="28733"/>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3BE3BC52-697E-78F0-A238-49EF219E33D2}"/>
                </a:ext>
              </a:extLst>
            </p:cNvPr>
            <p:cNvSpPr>
              <a:spLocks noChangeArrowheads="1"/>
            </p:cNvSpPr>
            <p:nvPr/>
          </p:nvSpPr>
          <p:spPr bwMode="auto">
            <a:xfrm>
              <a:off x="49699" y="28986"/>
              <a:ext cx="397" cy="1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ct val="115000"/>
                </a:lnSpc>
                <a:spcAft>
                  <a:spcPts val="1000"/>
                </a:spcAft>
              </a:pPr>
              <a:r>
                <a:rPr lang="en-IN" sz="1100">
                  <a:effectLst/>
                  <a:latin typeface="Calibri" panose="020F0502020204030204" pitchFamily="34" charset="0"/>
                  <a:ea typeface="Times New Roman" panose="02020603050405020304" pitchFamily="18" charset="0"/>
                  <a:cs typeface="Mangal" panose="02040503050203030202" pitchFamily="18" charset="0"/>
                </a:rPr>
                <a:t> </a:t>
              </a:r>
            </a:p>
          </p:txBody>
        </p:sp>
        <p:pic>
          <p:nvPicPr>
            <p:cNvPr id="16" name="Picture 15">
              <a:extLst>
                <a:ext uri="{FF2B5EF4-FFF2-40B4-BE49-F238E27FC236}">
                  <a16:creationId xmlns:a16="http://schemas.microsoft.com/office/drawing/2014/main" id="{5E6EF525-B3D9-E260-20CB-2BC4AC002EE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795" y="1505"/>
              <a:ext cx="2571" cy="2873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74263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11C726-F7B6-F918-60F3-72D8E46D39F7}"/>
              </a:ext>
            </a:extLst>
          </p:cNvPr>
          <p:cNvPicPr>
            <a:picLocks noChangeAspect="1"/>
          </p:cNvPicPr>
          <p:nvPr/>
        </p:nvPicPr>
        <p:blipFill>
          <a:blip r:embed="rId2"/>
          <a:stretch>
            <a:fillRect/>
          </a:stretch>
        </p:blipFill>
        <p:spPr>
          <a:xfrm>
            <a:off x="2554014" y="1462944"/>
            <a:ext cx="3697014" cy="2667622"/>
          </a:xfrm>
          <a:prstGeom prst="rect">
            <a:avLst/>
          </a:prstGeom>
        </p:spPr>
      </p:pic>
      <p:sp>
        <p:nvSpPr>
          <p:cNvPr id="4" name="TextBox 3">
            <a:extLst>
              <a:ext uri="{FF2B5EF4-FFF2-40B4-BE49-F238E27FC236}">
                <a16:creationId xmlns:a16="http://schemas.microsoft.com/office/drawing/2014/main" id="{C50DA9C5-E188-1B4A-1F0D-35829960E54E}"/>
              </a:ext>
            </a:extLst>
          </p:cNvPr>
          <p:cNvSpPr txBox="1"/>
          <p:nvPr/>
        </p:nvSpPr>
        <p:spPr>
          <a:xfrm>
            <a:off x="2286000" y="340935"/>
            <a:ext cx="5516880" cy="584775"/>
          </a:xfrm>
          <a:prstGeom prst="rect">
            <a:avLst/>
          </a:prstGeom>
          <a:noFill/>
        </p:spPr>
        <p:txBody>
          <a:bodyPr wrap="square" rtlCol="0">
            <a:spAutoFit/>
          </a:bodyPr>
          <a:lstStyle/>
          <a:p>
            <a:r>
              <a:rPr lang="en-IN" sz="3200" b="1" dirty="0">
                <a:solidFill>
                  <a:schemeClr val="tx1">
                    <a:lumMod val="95000"/>
                  </a:schemeClr>
                </a:solidFill>
              </a:rPr>
              <a:t>Component Diagram</a:t>
            </a:r>
          </a:p>
        </p:txBody>
      </p:sp>
    </p:spTree>
    <p:extLst>
      <p:ext uri="{BB962C8B-B14F-4D97-AF65-F5344CB8AC3E}">
        <p14:creationId xmlns:p14="http://schemas.microsoft.com/office/powerpoint/2010/main" val="3419683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3431AA-4D48-5BC8-C79A-A8F3E7229752}"/>
              </a:ext>
            </a:extLst>
          </p:cNvPr>
          <p:cNvSpPr txBox="1"/>
          <p:nvPr/>
        </p:nvSpPr>
        <p:spPr>
          <a:xfrm>
            <a:off x="2286000" y="340935"/>
            <a:ext cx="5516880" cy="584775"/>
          </a:xfrm>
          <a:prstGeom prst="rect">
            <a:avLst/>
          </a:prstGeom>
          <a:noFill/>
        </p:spPr>
        <p:txBody>
          <a:bodyPr wrap="square" rtlCol="0">
            <a:spAutoFit/>
          </a:bodyPr>
          <a:lstStyle/>
          <a:p>
            <a:r>
              <a:rPr lang="en-IN" sz="3200" b="1" dirty="0">
                <a:solidFill>
                  <a:schemeClr val="tx1">
                    <a:lumMod val="95000"/>
                  </a:schemeClr>
                </a:solidFill>
              </a:rPr>
              <a:t>State Transition Diagram</a:t>
            </a:r>
          </a:p>
        </p:txBody>
      </p:sp>
      <p:pic>
        <p:nvPicPr>
          <p:cNvPr id="5" name="Picture 4">
            <a:extLst>
              <a:ext uri="{FF2B5EF4-FFF2-40B4-BE49-F238E27FC236}">
                <a16:creationId xmlns:a16="http://schemas.microsoft.com/office/drawing/2014/main" id="{36677FA4-1ECB-E8E8-3EBB-BA4FAEB42194}"/>
              </a:ext>
            </a:extLst>
          </p:cNvPr>
          <p:cNvPicPr>
            <a:picLocks noChangeAspect="1"/>
          </p:cNvPicPr>
          <p:nvPr/>
        </p:nvPicPr>
        <p:blipFill>
          <a:blip r:embed="rId2"/>
          <a:stretch>
            <a:fillRect/>
          </a:stretch>
        </p:blipFill>
        <p:spPr>
          <a:xfrm>
            <a:off x="2286000" y="1257300"/>
            <a:ext cx="4400550" cy="3135086"/>
          </a:xfrm>
          <a:prstGeom prst="rect">
            <a:avLst/>
          </a:prstGeom>
        </p:spPr>
      </p:pic>
    </p:spTree>
    <p:extLst>
      <p:ext uri="{BB962C8B-B14F-4D97-AF65-F5344CB8AC3E}">
        <p14:creationId xmlns:p14="http://schemas.microsoft.com/office/powerpoint/2010/main" val="9474790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23"/>
        <p:cNvGrpSpPr/>
        <p:nvPr/>
      </p:nvGrpSpPr>
      <p:grpSpPr>
        <a:xfrm>
          <a:off x="0" y="0"/>
          <a:ext cx="0" cy="0"/>
          <a:chOff x="0" y="0"/>
          <a:chExt cx="0" cy="0"/>
        </a:xfrm>
      </p:grpSpPr>
      <p:pic>
        <p:nvPicPr>
          <p:cNvPr id="1426" name="Google Shape;1426;p42"/>
          <p:cNvPicPr preferRelativeResize="0"/>
          <p:nvPr/>
        </p:nvPicPr>
        <p:blipFill rotWithShape="1">
          <a:blip r:embed="rId3">
            <a:alphaModFix/>
          </a:blip>
          <a:srcRect l="25537" t="7152" r="23467" b="5838"/>
          <a:stretch/>
        </p:blipFill>
        <p:spPr>
          <a:xfrm>
            <a:off x="1353599" y="1585225"/>
            <a:ext cx="1920000" cy="1842726"/>
          </a:xfrm>
          <a:prstGeom prst="rect">
            <a:avLst/>
          </a:prstGeom>
          <a:noFill/>
          <a:ln>
            <a:noFill/>
          </a:ln>
        </p:spPr>
      </p:pic>
      <p:pic>
        <p:nvPicPr>
          <p:cNvPr id="1427" name="Google Shape;1427;p42"/>
          <p:cNvPicPr preferRelativeResize="0"/>
          <p:nvPr/>
        </p:nvPicPr>
        <p:blipFill rotWithShape="1">
          <a:blip r:embed="rId4">
            <a:alphaModFix/>
          </a:blip>
          <a:srcRect l="15236" r="10474"/>
          <a:stretch/>
        </p:blipFill>
        <p:spPr>
          <a:xfrm rot="-1358193">
            <a:off x="674149" y="1062985"/>
            <a:ext cx="1552576" cy="1390852"/>
          </a:xfrm>
          <a:prstGeom prst="rect">
            <a:avLst/>
          </a:prstGeom>
          <a:noFill/>
          <a:ln>
            <a:noFill/>
          </a:ln>
        </p:spPr>
      </p:pic>
      <p:grpSp>
        <p:nvGrpSpPr>
          <p:cNvPr id="1428" name="Google Shape;1428;p42"/>
          <p:cNvGrpSpPr/>
          <p:nvPr/>
        </p:nvGrpSpPr>
        <p:grpSpPr>
          <a:xfrm>
            <a:off x="8219800" y="2094550"/>
            <a:ext cx="76825" cy="76800"/>
            <a:chOff x="3104875" y="1099400"/>
            <a:chExt cx="76825" cy="76800"/>
          </a:xfrm>
        </p:grpSpPr>
        <p:sp>
          <p:nvSpPr>
            <p:cNvPr id="1429" name="Google Shape;1429;p4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1" name="Google Shape;1431;p42"/>
          <p:cNvGrpSpPr/>
          <p:nvPr/>
        </p:nvGrpSpPr>
        <p:grpSpPr>
          <a:xfrm>
            <a:off x="2830475" y="905613"/>
            <a:ext cx="76825" cy="76800"/>
            <a:chOff x="3104875" y="1099400"/>
            <a:chExt cx="76825" cy="76800"/>
          </a:xfrm>
        </p:grpSpPr>
        <p:sp>
          <p:nvSpPr>
            <p:cNvPr id="1432" name="Google Shape;1432;p4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34" name="Google Shape;1434;p42"/>
          <p:cNvPicPr preferRelativeResize="0"/>
          <p:nvPr/>
        </p:nvPicPr>
        <p:blipFill rotWithShape="1">
          <a:blip r:embed="rId5">
            <a:alphaModFix/>
          </a:blip>
          <a:srcRect l="22009" r="18455"/>
          <a:stretch/>
        </p:blipFill>
        <p:spPr>
          <a:xfrm rot="1203247">
            <a:off x="2250929" y="3556995"/>
            <a:ext cx="903665" cy="853810"/>
          </a:xfrm>
          <a:prstGeom prst="rect">
            <a:avLst/>
          </a:prstGeom>
          <a:noFill/>
          <a:ln>
            <a:noFill/>
          </a:ln>
        </p:spPr>
      </p:pic>
      <p:grpSp>
        <p:nvGrpSpPr>
          <p:cNvPr id="1435" name="Google Shape;1435;p42"/>
          <p:cNvGrpSpPr/>
          <p:nvPr/>
        </p:nvGrpSpPr>
        <p:grpSpPr>
          <a:xfrm>
            <a:off x="1038925" y="3057463"/>
            <a:ext cx="76825" cy="76800"/>
            <a:chOff x="3104875" y="1099400"/>
            <a:chExt cx="76825" cy="76800"/>
          </a:xfrm>
        </p:grpSpPr>
        <p:sp>
          <p:nvSpPr>
            <p:cNvPr id="1436" name="Google Shape;1436;p4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8" name="Google Shape;1438;p42"/>
          <p:cNvGrpSpPr/>
          <p:nvPr/>
        </p:nvGrpSpPr>
        <p:grpSpPr>
          <a:xfrm>
            <a:off x="7587300" y="4276238"/>
            <a:ext cx="76825" cy="76800"/>
            <a:chOff x="3104875" y="1099400"/>
            <a:chExt cx="76825" cy="76800"/>
          </a:xfrm>
        </p:grpSpPr>
        <p:sp>
          <p:nvSpPr>
            <p:cNvPr id="1439" name="Google Shape;1439;p4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13575EAE-DF5D-BE47-5019-2D6B817255C7}"/>
              </a:ext>
            </a:extLst>
          </p:cNvPr>
          <p:cNvSpPr txBox="1"/>
          <p:nvPr/>
        </p:nvSpPr>
        <p:spPr>
          <a:xfrm>
            <a:off x="3357554" y="285728"/>
            <a:ext cx="2031325" cy="646331"/>
          </a:xfrm>
          <a:prstGeom prst="rect">
            <a:avLst/>
          </a:prstGeom>
          <a:noFill/>
        </p:spPr>
        <p:txBody>
          <a:bodyPr wrap="none" rtlCol="0">
            <a:spAutoFit/>
          </a:bodyPr>
          <a:lstStyle/>
          <a:p>
            <a:r>
              <a:rPr lang="en-IN" sz="3600" b="1" u="sng" dirty="0">
                <a:solidFill>
                  <a:schemeClr val="tx1"/>
                </a:solidFill>
                <a:latin typeface="Times New Roman" pitchFamily="18" charset="0"/>
                <a:cs typeface="Times New Roman" pitchFamily="18" charset="0"/>
              </a:rPr>
              <a:t>RESULT</a:t>
            </a:r>
            <a:endParaRPr lang="en-US" sz="3600" b="1" u="sng" dirty="0">
              <a:solidFill>
                <a:schemeClr val="tx1"/>
              </a:solidFill>
            </a:endParaRPr>
          </a:p>
        </p:txBody>
      </p:sp>
      <p:pic>
        <p:nvPicPr>
          <p:cNvPr id="8" name="Picture 7">
            <a:extLst>
              <a:ext uri="{FF2B5EF4-FFF2-40B4-BE49-F238E27FC236}">
                <a16:creationId xmlns:a16="http://schemas.microsoft.com/office/drawing/2014/main" id="{4F56C8FE-8793-99F1-FB8E-90FF5DC236DF}"/>
              </a:ext>
            </a:extLst>
          </p:cNvPr>
          <p:cNvPicPr>
            <a:picLocks noChangeAspect="1"/>
          </p:cNvPicPr>
          <p:nvPr/>
        </p:nvPicPr>
        <p:blipFill>
          <a:blip r:embed="rId6"/>
          <a:stretch>
            <a:fillRect/>
          </a:stretch>
        </p:blipFill>
        <p:spPr>
          <a:xfrm>
            <a:off x="1735901" y="1273404"/>
            <a:ext cx="5404956" cy="3103449"/>
          </a:xfrm>
          <a:prstGeom prst="roundRect">
            <a:avLst>
              <a:gd name="adj" fmla="val 11111"/>
            </a:avLst>
          </a:prstGeom>
          <a:ln w="190500" cap="rnd">
            <a:solidFill>
              <a:schemeClr val="tx2">
                <a:lumMod val="60000"/>
                <a:lumOff val="40000"/>
              </a:schemeClr>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grpSp>
        <p:nvGrpSpPr>
          <p:cNvPr id="1452" name="Google Shape;1452;p43"/>
          <p:cNvGrpSpPr/>
          <p:nvPr/>
        </p:nvGrpSpPr>
        <p:grpSpPr>
          <a:xfrm>
            <a:off x="7123225" y="1144988"/>
            <a:ext cx="76825" cy="76800"/>
            <a:chOff x="3104875" y="1099400"/>
            <a:chExt cx="76825" cy="76800"/>
          </a:xfrm>
        </p:grpSpPr>
        <p:sp>
          <p:nvSpPr>
            <p:cNvPr id="1453" name="Google Shape;1453;p4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43"/>
          <p:cNvGrpSpPr/>
          <p:nvPr/>
        </p:nvGrpSpPr>
        <p:grpSpPr>
          <a:xfrm>
            <a:off x="1062850" y="3623963"/>
            <a:ext cx="76825" cy="76800"/>
            <a:chOff x="3104875" y="1099400"/>
            <a:chExt cx="76825" cy="76800"/>
          </a:xfrm>
        </p:grpSpPr>
        <p:sp>
          <p:nvSpPr>
            <p:cNvPr id="1456" name="Google Shape;1456;p4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8" name="Google Shape;1458;p43"/>
          <p:cNvGrpSpPr/>
          <p:nvPr/>
        </p:nvGrpSpPr>
        <p:grpSpPr>
          <a:xfrm>
            <a:off x="1506350" y="1719463"/>
            <a:ext cx="76825" cy="76800"/>
            <a:chOff x="3104875" y="1099400"/>
            <a:chExt cx="76825" cy="76800"/>
          </a:xfrm>
        </p:grpSpPr>
        <p:sp>
          <p:nvSpPr>
            <p:cNvPr id="1459" name="Google Shape;1459;p4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61" name="Google Shape;1461;p43"/>
          <p:cNvPicPr preferRelativeResize="0"/>
          <p:nvPr/>
        </p:nvPicPr>
        <p:blipFill rotWithShape="1">
          <a:blip r:embed="rId3">
            <a:alphaModFix/>
          </a:blip>
          <a:srcRect l="15236" r="10474"/>
          <a:stretch/>
        </p:blipFill>
        <p:spPr>
          <a:xfrm rot="-5710310">
            <a:off x="7371788" y="1756612"/>
            <a:ext cx="1552574" cy="1390852"/>
          </a:xfrm>
          <a:prstGeom prst="rect">
            <a:avLst/>
          </a:prstGeom>
          <a:noFill/>
          <a:ln>
            <a:noFill/>
          </a:ln>
        </p:spPr>
      </p:pic>
      <p:pic>
        <p:nvPicPr>
          <p:cNvPr id="1462" name="Google Shape;1462;p43"/>
          <p:cNvPicPr preferRelativeResize="0"/>
          <p:nvPr/>
        </p:nvPicPr>
        <p:blipFill rotWithShape="1">
          <a:blip r:embed="rId4">
            <a:alphaModFix/>
          </a:blip>
          <a:srcRect l="22009" r="18455"/>
          <a:stretch/>
        </p:blipFill>
        <p:spPr>
          <a:xfrm rot="-8473750">
            <a:off x="511779" y="2063733"/>
            <a:ext cx="903665" cy="853809"/>
          </a:xfrm>
          <a:prstGeom prst="rect">
            <a:avLst/>
          </a:prstGeom>
          <a:noFill/>
          <a:ln>
            <a:noFill/>
          </a:ln>
        </p:spPr>
      </p:pic>
      <p:pic>
        <p:nvPicPr>
          <p:cNvPr id="13" name="Picture 12">
            <a:extLst>
              <a:ext uri="{FF2B5EF4-FFF2-40B4-BE49-F238E27FC236}">
                <a16:creationId xmlns:a16="http://schemas.microsoft.com/office/drawing/2014/main" id="{941A6B79-741E-8351-6642-96848DF424D4}"/>
              </a:ext>
            </a:extLst>
          </p:cNvPr>
          <p:cNvPicPr>
            <a:picLocks noChangeAspect="1"/>
          </p:cNvPicPr>
          <p:nvPr/>
        </p:nvPicPr>
        <p:blipFill>
          <a:blip r:embed="rId5"/>
          <a:stretch>
            <a:fillRect/>
          </a:stretch>
        </p:blipFill>
        <p:spPr>
          <a:xfrm>
            <a:off x="1315754" y="982428"/>
            <a:ext cx="6337170" cy="3173012"/>
          </a:xfrm>
          <a:prstGeom prst="roundRect">
            <a:avLst>
              <a:gd name="adj" fmla="val 11111"/>
            </a:avLst>
          </a:prstGeom>
          <a:ln w="190500" cap="rnd">
            <a:solidFill>
              <a:schemeClr val="tx2">
                <a:lumMod val="60000"/>
                <a:lumOff val="40000"/>
              </a:schemeClr>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24"/>
        <p:cNvGrpSpPr/>
        <p:nvPr/>
      </p:nvGrpSpPr>
      <p:grpSpPr>
        <a:xfrm>
          <a:off x="0" y="0"/>
          <a:ext cx="0" cy="0"/>
          <a:chOff x="0" y="0"/>
          <a:chExt cx="0" cy="0"/>
        </a:xfrm>
      </p:grpSpPr>
      <p:grpSp>
        <p:nvGrpSpPr>
          <p:cNvPr id="1534" name="Google Shape;1534;p44"/>
          <p:cNvGrpSpPr/>
          <p:nvPr/>
        </p:nvGrpSpPr>
        <p:grpSpPr>
          <a:xfrm>
            <a:off x="971350" y="1328513"/>
            <a:ext cx="76825" cy="76800"/>
            <a:chOff x="3104875" y="1099400"/>
            <a:chExt cx="76825" cy="76800"/>
          </a:xfrm>
        </p:grpSpPr>
        <p:sp>
          <p:nvSpPr>
            <p:cNvPr id="1535" name="Google Shape;1535;p44"/>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4"/>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7" name="Google Shape;1537;p44"/>
          <p:cNvGrpSpPr/>
          <p:nvPr/>
        </p:nvGrpSpPr>
        <p:grpSpPr>
          <a:xfrm>
            <a:off x="1235150" y="4006963"/>
            <a:ext cx="76825" cy="76800"/>
            <a:chOff x="3104875" y="1099400"/>
            <a:chExt cx="76825" cy="76800"/>
          </a:xfrm>
        </p:grpSpPr>
        <p:sp>
          <p:nvSpPr>
            <p:cNvPr id="1538" name="Google Shape;1538;p44"/>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4"/>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0" name="Google Shape;1540;p44"/>
          <p:cNvGrpSpPr/>
          <p:nvPr/>
        </p:nvGrpSpPr>
        <p:grpSpPr>
          <a:xfrm>
            <a:off x="8074025" y="2689263"/>
            <a:ext cx="76825" cy="76800"/>
            <a:chOff x="3104875" y="1099400"/>
            <a:chExt cx="76825" cy="76800"/>
          </a:xfrm>
        </p:grpSpPr>
        <p:sp>
          <p:nvSpPr>
            <p:cNvPr id="1541" name="Google Shape;1541;p44"/>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4"/>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43" name="Google Shape;1543;p44"/>
          <p:cNvPicPr preferRelativeResize="0"/>
          <p:nvPr/>
        </p:nvPicPr>
        <p:blipFill rotWithShape="1">
          <a:blip r:embed="rId3">
            <a:alphaModFix/>
          </a:blip>
          <a:srcRect l="22009" r="18455"/>
          <a:stretch/>
        </p:blipFill>
        <p:spPr>
          <a:xfrm rot="-1020103">
            <a:off x="7502688" y="835489"/>
            <a:ext cx="652201" cy="616226"/>
          </a:xfrm>
          <a:prstGeom prst="rect">
            <a:avLst/>
          </a:prstGeom>
          <a:noFill/>
          <a:ln>
            <a:noFill/>
          </a:ln>
        </p:spPr>
      </p:pic>
      <p:pic>
        <p:nvPicPr>
          <p:cNvPr id="1544" name="Google Shape;1544;p44"/>
          <p:cNvPicPr preferRelativeResize="0"/>
          <p:nvPr/>
        </p:nvPicPr>
        <p:blipFill rotWithShape="1">
          <a:blip r:embed="rId4">
            <a:alphaModFix/>
          </a:blip>
          <a:srcRect l="15236" r="10474"/>
          <a:stretch/>
        </p:blipFill>
        <p:spPr>
          <a:xfrm rot="1220421">
            <a:off x="233474" y="2300022"/>
            <a:ext cx="1552575" cy="1390851"/>
          </a:xfrm>
          <a:prstGeom prst="rect">
            <a:avLst/>
          </a:prstGeom>
          <a:noFill/>
          <a:ln>
            <a:noFill/>
          </a:ln>
        </p:spPr>
      </p:pic>
      <p:pic>
        <p:nvPicPr>
          <p:cNvPr id="21" name="Picture 20">
            <a:extLst>
              <a:ext uri="{FF2B5EF4-FFF2-40B4-BE49-F238E27FC236}">
                <a16:creationId xmlns:a16="http://schemas.microsoft.com/office/drawing/2014/main" id="{BDE34255-2F39-760C-D996-60C7B886C29D}"/>
              </a:ext>
            </a:extLst>
          </p:cNvPr>
          <p:cNvPicPr>
            <a:picLocks noChangeAspect="1"/>
          </p:cNvPicPr>
          <p:nvPr/>
        </p:nvPicPr>
        <p:blipFill>
          <a:blip r:embed="rId5"/>
          <a:stretch>
            <a:fillRect/>
          </a:stretch>
        </p:blipFill>
        <p:spPr>
          <a:xfrm>
            <a:off x="1201823" y="313667"/>
            <a:ext cx="6707028" cy="3963693"/>
          </a:xfrm>
          <a:prstGeom prst="roundRect">
            <a:avLst>
              <a:gd name="adj" fmla="val 4167"/>
            </a:avLst>
          </a:prstGeom>
          <a:solidFill>
            <a:srgbClr val="FFFFFF"/>
          </a:solidFill>
          <a:ln w="76200" cap="sq">
            <a:solidFill>
              <a:schemeClr val="tx2">
                <a:lumMod val="75000"/>
              </a:schemeClr>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48"/>
        <p:cNvGrpSpPr/>
        <p:nvPr/>
      </p:nvGrpSpPr>
      <p:grpSpPr>
        <a:xfrm>
          <a:off x="0" y="0"/>
          <a:ext cx="0" cy="0"/>
          <a:chOff x="0" y="0"/>
          <a:chExt cx="0" cy="0"/>
        </a:xfrm>
      </p:grpSpPr>
      <p:grpSp>
        <p:nvGrpSpPr>
          <p:cNvPr id="1582" name="Google Shape;1582;p45"/>
          <p:cNvGrpSpPr/>
          <p:nvPr/>
        </p:nvGrpSpPr>
        <p:grpSpPr>
          <a:xfrm>
            <a:off x="1003700" y="2099400"/>
            <a:ext cx="76825" cy="76800"/>
            <a:chOff x="3104875" y="1099400"/>
            <a:chExt cx="76825" cy="76800"/>
          </a:xfrm>
        </p:grpSpPr>
        <p:sp>
          <p:nvSpPr>
            <p:cNvPr id="1583" name="Google Shape;1583;p4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5" name="Google Shape;1585;p45"/>
          <p:cNvGrpSpPr/>
          <p:nvPr/>
        </p:nvGrpSpPr>
        <p:grpSpPr>
          <a:xfrm>
            <a:off x="8086050" y="2917325"/>
            <a:ext cx="76825" cy="76800"/>
            <a:chOff x="3104875" y="1099400"/>
            <a:chExt cx="76825" cy="76800"/>
          </a:xfrm>
        </p:grpSpPr>
        <p:sp>
          <p:nvSpPr>
            <p:cNvPr id="1586" name="Google Shape;1586;p4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8" name="Google Shape;1588;p45"/>
          <p:cNvGrpSpPr/>
          <p:nvPr/>
        </p:nvGrpSpPr>
        <p:grpSpPr>
          <a:xfrm>
            <a:off x="6180225" y="982400"/>
            <a:ext cx="76825" cy="76800"/>
            <a:chOff x="3104875" y="1099400"/>
            <a:chExt cx="76825" cy="76800"/>
          </a:xfrm>
        </p:grpSpPr>
        <p:sp>
          <p:nvSpPr>
            <p:cNvPr id="1589" name="Google Shape;1589;p4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91" name="Google Shape;1591;p45"/>
          <p:cNvPicPr preferRelativeResize="0"/>
          <p:nvPr/>
        </p:nvPicPr>
        <p:blipFill rotWithShape="1">
          <a:blip r:embed="rId3">
            <a:alphaModFix/>
          </a:blip>
          <a:srcRect l="22009" r="18455"/>
          <a:stretch/>
        </p:blipFill>
        <p:spPr>
          <a:xfrm rot="-3282827">
            <a:off x="963587" y="779688"/>
            <a:ext cx="652202" cy="616225"/>
          </a:xfrm>
          <a:prstGeom prst="rect">
            <a:avLst/>
          </a:prstGeom>
          <a:noFill/>
          <a:ln>
            <a:noFill/>
          </a:ln>
        </p:spPr>
      </p:pic>
      <p:pic>
        <p:nvPicPr>
          <p:cNvPr id="1592" name="Google Shape;1592;p45"/>
          <p:cNvPicPr preferRelativeResize="0"/>
          <p:nvPr/>
        </p:nvPicPr>
        <p:blipFill rotWithShape="1">
          <a:blip r:embed="rId4">
            <a:alphaModFix/>
          </a:blip>
          <a:srcRect l="24331" t="5721" r="23342" b="4591"/>
          <a:stretch/>
        </p:blipFill>
        <p:spPr>
          <a:xfrm rot="2268302">
            <a:off x="6849112" y="209824"/>
            <a:ext cx="1857374" cy="1790699"/>
          </a:xfrm>
          <a:prstGeom prst="rect">
            <a:avLst/>
          </a:prstGeom>
          <a:noFill/>
          <a:ln>
            <a:noFill/>
          </a:ln>
        </p:spPr>
      </p:pic>
      <p:pic>
        <p:nvPicPr>
          <p:cNvPr id="5" name="Picture 4">
            <a:extLst>
              <a:ext uri="{FF2B5EF4-FFF2-40B4-BE49-F238E27FC236}">
                <a16:creationId xmlns:a16="http://schemas.microsoft.com/office/drawing/2014/main" id="{FBC95367-E6DE-DF17-DA1E-BCFF241D2C27}"/>
              </a:ext>
            </a:extLst>
          </p:cNvPr>
          <p:cNvPicPr>
            <a:picLocks noChangeAspect="1"/>
          </p:cNvPicPr>
          <p:nvPr/>
        </p:nvPicPr>
        <p:blipFill>
          <a:blip r:embed="rId5"/>
          <a:stretch>
            <a:fillRect/>
          </a:stretch>
        </p:blipFill>
        <p:spPr>
          <a:xfrm>
            <a:off x="1289688" y="1087800"/>
            <a:ext cx="6005802" cy="2785760"/>
          </a:xfrm>
          <a:prstGeom prst="roundRect">
            <a:avLst>
              <a:gd name="adj" fmla="val 8594"/>
            </a:avLst>
          </a:prstGeom>
          <a:solidFill>
            <a:srgbClr val="FFFFFF">
              <a:shade val="85000"/>
            </a:srgbClr>
          </a:solidFill>
          <a:ln>
            <a:solidFill>
              <a:schemeClr val="tx2">
                <a:lumMod val="60000"/>
                <a:lumOff val="40000"/>
              </a:schemeClr>
            </a:solidFill>
          </a:ln>
          <a:effectLst>
            <a:reflection blurRad="12700" stA="38000" endPos="28000" dist="5000" dir="5400000" sy="-100000" algn="bl" rotWithShape="0"/>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97"/>
        <p:cNvGrpSpPr/>
        <p:nvPr/>
      </p:nvGrpSpPr>
      <p:grpSpPr>
        <a:xfrm>
          <a:off x="0" y="0"/>
          <a:ext cx="0" cy="0"/>
          <a:chOff x="0" y="0"/>
          <a:chExt cx="0" cy="0"/>
        </a:xfrm>
      </p:grpSpPr>
      <p:pic>
        <p:nvPicPr>
          <p:cNvPr id="1598" name="Google Shape;1598;p46"/>
          <p:cNvPicPr preferRelativeResize="0"/>
          <p:nvPr/>
        </p:nvPicPr>
        <p:blipFill rotWithShape="1">
          <a:blip r:embed="rId3">
            <a:alphaModFix/>
          </a:blip>
          <a:srcRect l="25537" t="7152" r="23467" b="5838"/>
          <a:stretch/>
        </p:blipFill>
        <p:spPr>
          <a:xfrm>
            <a:off x="4099849" y="-381863"/>
            <a:ext cx="1920000" cy="1842726"/>
          </a:xfrm>
          <a:prstGeom prst="rect">
            <a:avLst/>
          </a:prstGeom>
          <a:noFill/>
          <a:ln>
            <a:noFill/>
          </a:ln>
        </p:spPr>
      </p:pic>
      <p:pic>
        <p:nvPicPr>
          <p:cNvPr id="1599" name="Google Shape;1599;p46"/>
          <p:cNvPicPr preferRelativeResize="0"/>
          <p:nvPr/>
        </p:nvPicPr>
        <p:blipFill rotWithShape="1">
          <a:blip r:embed="rId4">
            <a:alphaModFix/>
          </a:blip>
          <a:srcRect l="15236" r="10474"/>
          <a:stretch/>
        </p:blipFill>
        <p:spPr>
          <a:xfrm rot="-6939188">
            <a:off x="603297" y="3412299"/>
            <a:ext cx="1552576" cy="1390850"/>
          </a:xfrm>
          <a:prstGeom prst="rect">
            <a:avLst/>
          </a:prstGeom>
          <a:noFill/>
          <a:ln>
            <a:noFill/>
          </a:ln>
        </p:spPr>
      </p:pic>
      <p:pic>
        <p:nvPicPr>
          <p:cNvPr id="1600" name="Google Shape;1600;p46"/>
          <p:cNvPicPr preferRelativeResize="0"/>
          <p:nvPr/>
        </p:nvPicPr>
        <p:blipFill rotWithShape="1">
          <a:blip r:embed="rId5">
            <a:alphaModFix/>
          </a:blip>
          <a:srcRect l="22009" r="18455"/>
          <a:stretch/>
        </p:blipFill>
        <p:spPr>
          <a:xfrm rot="1203247">
            <a:off x="3711104" y="521270"/>
            <a:ext cx="903665" cy="853810"/>
          </a:xfrm>
          <a:prstGeom prst="rect">
            <a:avLst/>
          </a:prstGeom>
          <a:noFill/>
          <a:ln>
            <a:noFill/>
          </a:ln>
        </p:spPr>
      </p:pic>
      <p:pic>
        <p:nvPicPr>
          <p:cNvPr id="1601" name="Google Shape;1601;p46"/>
          <p:cNvPicPr preferRelativeResize="0"/>
          <p:nvPr/>
        </p:nvPicPr>
        <p:blipFill rotWithShape="1">
          <a:blip r:embed="rId6">
            <a:alphaModFix/>
          </a:blip>
          <a:srcRect l="18647" t="7960" r="8852" b="8336"/>
          <a:stretch/>
        </p:blipFill>
        <p:spPr>
          <a:xfrm rot="-1406513">
            <a:off x="7152235" y="3461350"/>
            <a:ext cx="1175233" cy="763227"/>
          </a:xfrm>
          <a:prstGeom prst="rect">
            <a:avLst/>
          </a:prstGeom>
          <a:noFill/>
          <a:ln>
            <a:noFill/>
          </a:ln>
        </p:spPr>
      </p:pic>
      <p:grpSp>
        <p:nvGrpSpPr>
          <p:cNvPr id="1604" name="Google Shape;1604;p46"/>
          <p:cNvGrpSpPr/>
          <p:nvPr/>
        </p:nvGrpSpPr>
        <p:grpSpPr>
          <a:xfrm>
            <a:off x="2447900" y="1156975"/>
            <a:ext cx="76825" cy="76800"/>
            <a:chOff x="3104875" y="1099400"/>
            <a:chExt cx="76825" cy="76800"/>
          </a:xfrm>
        </p:grpSpPr>
        <p:sp>
          <p:nvSpPr>
            <p:cNvPr id="1605" name="Google Shape;1605;p4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46"/>
          <p:cNvGrpSpPr/>
          <p:nvPr/>
        </p:nvGrpSpPr>
        <p:grpSpPr>
          <a:xfrm>
            <a:off x="4889800" y="4015138"/>
            <a:ext cx="76825" cy="76800"/>
            <a:chOff x="3104875" y="1099400"/>
            <a:chExt cx="76825" cy="76800"/>
          </a:xfrm>
        </p:grpSpPr>
        <p:sp>
          <p:nvSpPr>
            <p:cNvPr id="1608" name="Google Shape;1608;p4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46"/>
          <p:cNvGrpSpPr/>
          <p:nvPr/>
        </p:nvGrpSpPr>
        <p:grpSpPr>
          <a:xfrm>
            <a:off x="6434350" y="909775"/>
            <a:ext cx="76825" cy="76800"/>
            <a:chOff x="3104875" y="1099400"/>
            <a:chExt cx="76825" cy="76800"/>
          </a:xfrm>
        </p:grpSpPr>
        <p:sp>
          <p:nvSpPr>
            <p:cNvPr id="1611" name="Google Shape;1611;p4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703AF18E-F7BE-FF81-4EE2-82302B0DC2E9}"/>
              </a:ext>
            </a:extLst>
          </p:cNvPr>
          <p:cNvSpPr txBox="1"/>
          <p:nvPr/>
        </p:nvSpPr>
        <p:spPr>
          <a:xfrm>
            <a:off x="1079612" y="587444"/>
            <a:ext cx="6984776" cy="646331"/>
          </a:xfrm>
          <a:prstGeom prst="rect">
            <a:avLst/>
          </a:prstGeom>
          <a:noFill/>
        </p:spPr>
        <p:txBody>
          <a:bodyPr wrap="square" rtlCol="0">
            <a:spAutoFit/>
          </a:bodyPr>
          <a:lstStyle/>
          <a:p>
            <a:pPr algn="ctr"/>
            <a:r>
              <a:rPr lang="en-IN" sz="3600" b="1" dirty="0">
                <a:solidFill>
                  <a:schemeClr val="tx1">
                    <a:lumMod val="95000"/>
                  </a:schemeClr>
                </a:solidFill>
                <a:latin typeface="Times New Roman" pitchFamily="18" charset="0"/>
                <a:cs typeface="Times New Roman" pitchFamily="18" charset="0"/>
              </a:rPr>
              <a:t>FUTURE SCOPE</a:t>
            </a:r>
          </a:p>
        </p:txBody>
      </p:sp>
      <p:sp>
        <p:nvSpPr>
          <p:cNvPr id="4" name="TextBox 3">
            <a:extLst>
              <a:ext uri="{FF2B5EF4-FFF2-40B4-BE49-F238E27FC236}">
                <a16:creationId xmlns:a16="http://schemas.microsoft.com/office/drawing/2014/main" id="{918F2F76-07A2-394C-99DB-877AB2541A17}"/>
              </a:ext>
            </a:extLst>
          </p:cNvPr>
          <p:cNvSpPr txBox="1"/>
          <p:nvPr/>
        </p:nvSpPr>
        <p:spPr>
          <a:xfrm>
            <a:off x="861825" y="1294477"/>
            <a:ext cx="7126014" cy="2554545"/>
          </a:xfrm>
          <a:prstGeom prst="rect">
            <a:avLst/>
          </a:prstGeom>
          <a:noFill/>
        </p:spPr>
        <p:txBody>
          <a:bodyPr wrap="square">
            <a:spAutoFit/>
          </a:bodyPr>
          <a:lstStyle/>
          <a:p>
            <a:r>
              <a:rPr lang="en-US" sz="1600" dirty="0">
                <a:solidFill>
                  <a:schemeClr val="tx1">
                    <a:lumMod val="95000"/>
                  </a:schemeClr>
                </a:solidFill>
                <a:effectLst/>
                <a:latin typeface="Times New Roman" panose="02020603050405020304" pitchFamily="18" charset="0"/>
                <a:ea typeface="Times New Roman" panose="02020603050405020304" pitchFamily="18" charset="0"/>
              </a:rPr>
              <a:t>The virtual assistants which are currently available are fast and responsive but we still have to go a long way. The understanding and reliability of the current systems need to be improved a lot. The assistants available nowadays are still not reliable in critical scenarios. The future of these assistants will have the virtual assistants incorporated with Artificial Intelligence which includes Machine Learning, Neural Networks, etc. and IoT. With the incorporation of these technologies, we will be able to achieve new heights. What the virtual assistants can achieve is much beyond what we have achieved till now. Most of us have seen Jarvis, that is a virtual assistant developed by iron man which is although fictional but this has set new standards of what we can achieve using voice-activated virtual assistants. </a:t>
            </a:r>
            <a:endParaRPr lang="en-IN" sz="1600" dirty="0">
              <a:solidFill>
                <a:schemeClr val="tx1">
                  <a:lumMod val="95000"/>
                </a:schemeClr>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16"/>
        <p:cNvGrpSpPr/>
        <p:nvPr/>
      </p:nvGrpSpPr>
      <p:grpSpPr>
        <a:xfrm>
          <a:off x="0" y="0"/>
          <a:ext cx="0" cy="0"/>
          <a:chOff x="0" y="0"/>
          <a:chExt cx="0" cy="0"/>
        </a:xfrm>
      </p:grpSpPr>
      <p:grpSp>
        <p:nvGrpSpPr>
          <p:cNvPr id="1623" name="Google Shape;1623;p47"/>
          <p:cNvGrpSpPr/>
          <p:nvPr/>
        </p:nvGrpSpPr>
        <p:grpSpPr>
          <a:xfrm>
            <a:off x="1370750" y="2466425"/>
            <a:ext cx="76825" cy="76800"/>
            <a:chOff x="3104875" y="1099400"/>
            <a:chExt cx="76825" cy="76800"/>
          </a:xfrm>
        </p:grpSpPr>
        <p:sp>
          <p:nvSpPr>
            <p:cNvPr id="1624" name="Google Shape;1624;p4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6" name="Google Shape;1626;p47"/>
          <p:cNvGrpSpPr/>
          <p:nvPr/>
        </p:nvGrpSpPr>
        <p:grpSpPr>
          <a:xfrm>
            <a:off x="6199150" y="861750"/>
            <a:ext cx="76825" cy="76800"/>
            <a:chOff x="3104875" y="1099400"/>
            <a:chExt cx="76825" cy="76800"/>
          </a:xfrm>
        </p:grpSpPr>
        <p:sp>
          <p:nvSpPr>
            <p:cNvPr id="1627" name="Google Shape;1627;p4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9" name="Google Shape;1629;p47"/>
          <p:cNvGrpSpPr/>
          <p:nvPr/>
        </p:nvGrpSpPr>
        <p:grpSpPr>
          <a:xfrm>
            <a:off x="7823013" y="3685825"/>
            <a:ext cx="76825" cy="76800"/>
            <a:chOff x="3104875" y="1099400"/>
            <a:chExt cx="76825" cy="76800"/>
          </a:xfrm>
        </p:grpSpPr>
        <p:sp>
          <p:nvSpPr>
            <p:cNvPr id="1630" name="Google Shape;1630;p4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32" name="Google Shape;1632;p47"/>
          <p:cNvPicPr preferRelativeResize="0"/>
          <p:nvPr/>
        </p:nvPicPr>
        <p:blipFill rotWithShape="1">
          <a:blip r:embed="rId3">
            <a:alphaModFix/>
          </a:blip>
          <a:srcRect l="24331" t="5721" r="23342" b="4591"/>
          <a:stretch/>
        </p:blipFill>
        <p:spPr>
          <a:xfrm rot="2268302">
            <a:off x="6932737" y="4799"/>
            <a:ext cx="1857374" cy="1790699"/>
          </a:xfrm>
          <a:prstGeom prst="rect">
            <a:avLst/>
          </a:prstGeom>
          <a:noFill/>
          <a:ln>
            <a:noFill/>
          </a:ln>
        </p:spPr>
      </p:pic>
      <p:pic>
        <p:nvPicPr>
          <p:cNvPr id="1633" name="Google Shape;1633;p47"/>
          <p:cNvPicPr preferRelativeResize="0"/>
          <p:nvPr/>
        </p:nvPicPr>
        <p:blipFill rotWithShape="1">
          <a:blip r:embed="rId4">
            <a:alphaModFix/>
          </a:blip>
          <a:srcRect l="15236" r="10474"/>
          <a:stretch/>
        </p:blipFill>
        <p:spPr>
          <a:xfrm rot="-6939186">
            <a:off x="6623786" y="554667"/>
            <a:ext cx="1320683" cy="1183115"/>
          </a:xfrm>
          <a:prstGeom prst="rect">
            <a:avLst/>
          </a:prstGeom>
          <a:noFill/>
          <a:ln>
            <a:noFill/>
          </a:ln>
        </p:spPr>
      </p:pic>
      <p:pic>
        <p:nvPicPr>
          <p:cNvPr id="1634" name="Google Shape;1634;p47"/>
          <p:cNvPicPr preferRelativeResize="0"/>
          <p:nvPr/>
        </p:nvPicPr>
        <p:blipFill rotWithShape="1">
          <a:blip r:embed="rId5">
            <a:alphaModFix/>
          </a:blip>
          <a:srcRect l="22009" r="18455"/>
          <a:stretch/>
        </p:blipFill>
        <p:spPr>
          <a:xfrm rot="1203247">
            <a:off x="2063279" y="2077920"/>
            <a:ext cx="903665" cy="853810"/>
          </a:xfrm>
          <a:prstGeom prst="rect">
            <a:avLst/>
          </a:prstGeom>
          <a:noFill/>
          <a:ln>
            <a:noFill/>
          </a:ln>
        </p:spPr>
      </p:pic>
      <p:pic>
        <p:nvPicPr>
          <p:cNvPr id="1635" name="Google Shape;1635;p47"/>
          <p:cNvPicPr preferRelativeResize="0"/>
          <p:nvPr/>
        </p:nvPicPr>
        <p:blipFill rotWithShape="1">
          <a:blip r:embed="rId6">
            <a:alphaModFix/>
          </a:blip>
          <a:srcRect l="18647" t="7960" r="8852" b="8336"/>
          <a:stretch/>
        </p:blipFill>
        <p:spPr>
          <a:xfrm rot="-1406513">
            <a:off x="6056860" y="3472212"/>
            <a:ext cx="1175233" cy="763227"/>
          </a:xfrm>
          <a:prstGeom prst="rect">
            <a:avLst/>
          </a:prstGeom>
          <a:noFill/>
          <a:ln>
            <a:noFill/>
          </a:ln>
        </p:spPr>
      </p:pic>
      <p:sp>
        <p:nvSpPr>
          <p:cNvPr id="14" name="TextBox 13">
            <a:extLst>
              <a:ext uri="{FF2B5EF4-FFF2-40B4-BE49-F238E27FC236}">
                <a16:creationId xmlns:a16="http://schemas.microsoft.com/office/drawing/2014/main" id="{2D60C313-A19A-1014-CA8F-9028E0E70633}"/>
              </a:ext>
            </a:extLst>
          </p:cNvPr>
          <p:cNvSpPr txBox="1"/>
          <p:nvPr/>
        </p:nvSpPr>
        <p:spPr>
          <a:xfrm>
            <a:off x="2795836" y="343186"/>
            <a:ext cx="3313728" cy="646331"/>
          </a:xfrm>
          <a:prstGeom prst="rect">
            <a:avLst/>
          </a:prstGeom>
          <a:noFill/>
        </p:spPr>
        <p:txBody>
          <a:bodyPr wrap="none" rtlCol="0">
            <a:spAutoFit/>
          </a:bodyPr>
          <a:lstStyle/>
          <a:p>
            <a:r>
              <a:rPr lang="en-IN" sz="3600" b="1" dirty="0">
                <a:solidFill>
                  <a:schemeClr val="tx1">
                    <a:lumMod val="95000"/>
                  </a:schemeClr>
                </a:solidFill>
                <a:latin typeface="Times New Roman" pitchFamily="18" charset="0"/>
                <a:cs typeface="Times New Roman" pitchFamily="18" charset="0"/>
              </a:rPr>
              <a:t>CONCLUSION</a:t>
            </a:r>
            <a:endParaRPr lang="en-US" sz="3600" b="1" dirty="0">
              <a:solidFill>
                <a:schemeClr val="tx1">
                  <a:lumMod val="95000"/>
                </a:schemeClr>
              </a:solidFill>
              <a:latin typeface="Times New Roman" pitchFamily="18" charset="0"/>
              <a:cs typeface="Times New Roman" pitchFamily="18" charset="0"/>
            </a:endParaRPr>
          </a:p>
        </p:txBody>
      </p:sp>
      <p:sp>
        <p:nvSpPr>
          <p:cNvPr id="15" name="TextBox 14">
            <a:extLst>
              <a:ext uri="{FF2B5EF4-FFF2-40B4-BE49-F238E27FC236}">
                <a16:creationId xmlns:a16="http://schemas.microsoft.com/office/drawing/2014/main" id="{005B92F2-BC99-B258-7510-4D3861D8E1C1}"/>
              </a:ext>
            </a:extLst>
          </p:cNvPr>
          <p:cNvSpPr txBox="1"/>
          <p:nvPr/>
        </p:nvSpPr>
        <p:spPr>
          <a:xfrm>
            <a:off x="148349" y="998505"/>
            <a:ext cx="9121775" cy="3477875"/>
          </a:xfrm>
          <a:prstGeom prst="rect">
            <a:avLst/>
          </a:prstGeom>
          <a:noFill/>
        </p:spPr>
        <p:txBody>
          <a:bodyPr wrap="square" rtlCol="0">
            <a:spAutoFit/>
          </a:bodyPr>
          <a:lstStyle/>
          <a:p>
            <a:pPr algn="ctr"/>
            <a:r>
              <a:rPr lang="en-IN" sz="20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Voice Assistant helps the users with hand free voice control of their system. Speech recognition is the technology which provides a new way of human interaction with machines. It is very much helpful to the physically challenged people. </a:t>
            </a:r>
            <a:r>
              <a:rPr lang="en-US" altLang="en-IN" sz="20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This</a:t>
            </a:r>
            <a:r>
              <a:rPr lang="en-IN" sz="20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 helps the visually impaired to have access to the most important features of the system enhancing the quality of the system by making use of the different custom layouts and using text to speech. It not only works on human commands but also gives responses to the user on the foundation of a query being asked or the words spoken by the user such as opening tasks and operations. It is addressing the user the way the user feels more enjoyable and feels free to interact with the voice assistant. The entire system works on verbal input rather than text. </a:t>
            </a:r>
          </a:p>
          <a:p>
            <a:pPr algn="ctr"/>
            <a:endParaRPr lang="en-IN" sz="20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F0EBF2-0E59-E8CC-D2D7-88BE950EE7FB}"/>
              </a:ext>
            </a:extLst>
          </p:cNvPr>
          <p:cNvSpPr txBox="1"/>
          <p:nvPr/>
        </p:nvSpPr>
        <p:spPr>
          <a:xfrm>
            <a:off x="846644" y="376804"/>
            <a:ext cx="7560840" cy="646331"/>
          </a:xfrm>
          <a:prstGeom prst="rect">
            <a:avLst/>
          </a:prstGeom>
          <a:noFill/>
        </p:spPr>
        <p:txBody>
          <a:bodyPr wrap="square" rtlCol="0">
            <a:spAutoFit/>
          </a:bodyPr>
          <a:lstStyle/>
          <a:p>
            <a:pPr algn="ctr"/>
            <a:r>
              <a:rPr lang="en-US" sz="3600" b="1" dirty="0">
                <a:solidFill>
                  <a:schemeClr val="tx1">
                    <a:lumMod val="95000"/>
                  </a:schemeClr>
                </a:solidFill>
                <a:latin typeface="Times New Roman" pitchFamily="18" charset="0"/>
                <a:cs typeface="Times New Roman" pitchFamily="18" charset="0"/>
              </a:rPr>
              <a:t>REFERENCES</a:t>
            </a:r>
            <a:endParaRPr lang="en-IN" sz="3600" b="1" dirty="0">
              <a:solidFill>
                <a:schemeClr val="tx1">
                  <a:lumMod val="95000"/>
                </a:schemeClr>
              </a:solidFill>
              <a:latin typeface="Times New Roman" pitchFamily="18" charset="0"/>
              <a:cs typeface="Times New Roman" pitchFamily="18" charset="0"/>
            </a:endParaRPr>
          </a:p>
        </p:txBody>
      </p:sp>
      <p:grpSp>
        <p:nvGrpSpPr>
          <p:cNvPr id="4" name="Google Shape;2170;p61">
            <a:extLst>
              <a:ext uri="{FF2B5EF4-FFF2-40B4-BE49-F238E27FC236}">
                <a16:creationId xmlns:a16="http://schemas.microsoft.com/office/drawing/2014/main" id="{DEE5CC5E-B06D-C0DC-8A89-64CF16FC0355}"/>
              </a:ext>
            </a:extLst>
          </p:cNvPr>
          <p:cNvGrpSpPr/>
          <p:nvPr/>
        </p:nvGrpSpPr>
        <p:grpSpPr>
          <a:xfrm>
            <a:off x="713229" y="1759491"/>
            <a:ext cx="4409424" cy="2349061"/>
            <a:chOff x="233350" y="949250"/>
            <a:chExt cx="7137300" cy="3802300"/>
          </a:xfrm>
        </p:grpSpPr>
        <p:sp>
          <p:nvSpPr>
            <p:cNvPr id="5" name="Google Shape;2171;p61">
              <a:extLst>
                <a:ext uri="{FF2B5EF4-FFF2-40B4-BE49-F238E27FC236}">
                  <a16:creationId xmlns:a16="http://schemas.microsoft.com/office/drawing/2014/main" id="{405519A7-FB82-E493-D411-4F2E0EDA77C5}"/>
                </a:ext>
              </a:extLst>
            </p:cNvPr>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172;p61">
              <a:extLst>
                <a:ext uri="{FF2B5EF4-FFF2-40B4-BE49-F238E27FC236}">
                  <a16:creationId xmlns:a16="http://schemas.microsoft.com/office/drawing/2014/main" id="{8CABF9E4-5746-4CD2-7A88-955D1CDF2C90}"/>
                </a:ext>
              </a:extLst>
            </p:cNvPr>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73;p61">
              <a:extLst>
                <a:ext uri="{FF2B5EF4-FFF2-40B4-BE49-F238E27FC236}">
                  <a16:creationId xmlns:a16="http://schemas.microsoft.com/office/drawing/2014/main" id="{84CC8665-288D-4D92-B519-30AF3A99359D}"/>
                </a:ext>
              </a:extLst>
            </p:cNvPr>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74;p61">
              <a:extLst>
                <a:ext uri="{FF2B5EF4-FFF2-40B4-BE49-F238E27FC236}">
                  <a16:creationId xmlns:a16="http://schemas.microsoft.com/office/drawing/2014/main" id="{9129A512-C073-9803-FB4B-107A8CB8787C}"/>
                </a:ext>
              </a:extLst>
            </p:cNvPr>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75;p61">
              <a:extLst>
                <a:ext uri="{FF2B5EF4-FFF2-40B4-BE49-F238E27FC236}">
                  <a16:creationId xmlns:a16="http://schemas.microsoft.com/office/drawing/2014/main" id="{51AAB756-941C-5369-3E7B-FB48C932AEEC}"/>
                </a:ext>
              </a:extLst>
            </p:cNvPr>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76;p61">
              <a:extLst>
                <a:ext uri="{FF2B5EF4-FFF2-40B4-BE49-F238E27FC236}">
                  <a16:creationId xmlns:a16="http://schemas.microsoft.com/office/drawing/2014/main" id="{39A24EEE-4AC5-9680-BD73-8F3FCC6ACFD2}"/>
                </a:ext>
              </a:extLst>
            </p:cNvPr>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77;p61">
              <a:extLst>
                <a:ext uri="{FF2B5EF4-FFF2-40B4-BE49-F238E27FC236}">
                  <a16:creationId xmlns:a16="http://schemas.microsoft.com/office/drawing/2014/main" id="{0070450E-09D2-3880-9360-C8E221765F46}"/>
                </a:ext>
              </a:extLst>
            </p:cNvPr>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78;p61">
              <a:extLst>
                <a:ext uri="{FF2B5EF4-FFF2-40B4-BE49-F238E27FC236}">
                  <a16:creationId xmlns:a16="http://schemas.microsoft.com/office/drawing/2014/main" id="{EF0D5AD3-4BD5-F3EB-5FC1-04C863F42FB1}"/>
                </a:ext>
              </a:extLst>
            </p:cNvPr>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79;p61">
              <a:extLst>
                <a:ext uri="{FF2B5EF4-FFF2-40B4-BE49-F238E27FC236}">
                  <a16:creationId xmlns:a16="http://schemas.microsoft.com/office/drawing/2014/main" id="{5701CDA9-4C74-B12B-27A9-D6329DB2B6FB}"/>
                </a:ext>
              </a:extLst>
            </p:cNvPr>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180;p61">
              <a:extLst>
                <a:ext uri="{FF2B5EF4-FFF2-40B4-BE49-F238E27FC236}">
                  <a16:creationId xmlns:a16="http://schemas.microsoft.com/office/drawing/2014/main" id="{43AB7AA6-5D96-EC5C-E544-F11DFCFE94D8}"/>
                </a:ext>
              </a:extLst>
            </p:cNvPr>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81;p61">
              <a:extLst>
                <a:ext uri="{FF2B5EF4-FFF2-40B4-BE49-F238E27FC236}">
                  <a16:creationId xmlns:a16="http://schemas.microsoft.com/office/drawing/2014/main" id="{C94F2BC8-C966-D377-AD20-3176AA43076D}"/>
                </a:ext>
              </a:extLst>
            </p:cNvPr>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182;p61">
              <a:extLst>
                <a:ext uri="{FF2B5EF4-FFF2-40B4-BE49-F238E27FC236}">
                  <a16:creationId xmlns:a16="http://schemas.microsoft.com/office/drawing/2014/main" id="{63C8EEDA-6CD4-FB1B-0E90-4E0CA6C7E9BC}"/>
                </a:ext>
              </a:extLst>
            </p:cNvPr>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83;p61">
              <a:extLst>
                <a:ext uri="{FF2B5EF4-FFF2-40B4-BE49-F238E27FC236}">
                  <a16:creationId xmlns:a16="http://schemas.microsoft.com/office/drawing/2014/main" id="{E0CC570A-1B07-A2E9-72C9-C66B670998FC}"/>
                </a:ext>
              </a:extLst>
            </p:cNvPr>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184;p61">
              <a:extLst>
                <a:ext uri="{FF2B5EF4-FFF2-40B4-BE49-F238E27FC236}">
                  <a16:creationId xmlns:a16="http://schemas.microsoft.com/office/drawing/2014/main" id="{7168C63C-8C8B-7EC9-D144-CA7FA59799CB}"/>
                </a:ext>
              </a:extLst>
            </p:cNvPr>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185;p61">
              <a:extLst>
                <a:ext uri="{FF2B5EF4-FFF2-40B4-BE49-F238E27FC236}">
                  <a16:creationId xmlns:a16="http://schemas.microsoft.com/office/drawing/2014/main" id="{4B98BDA5-13C5-B8D3-6A59-B0469AC77D4D}"/>
                </a:ext>
              </a:extLst>
            </p:cNvPr>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186;p61">
              <a:extLst>
                <a:ext uri="{FF2B5EF4-FFF2-40B4-BE49-F238E27FC236}">
                  <a16:creationId xmlns:a16="http://schemas.microsoft.com/office/drawing/2014/main" id="{EEA5615D-EB46-010D-8642-512DC959CDD8}"/>
                </a:ext>
              </a:extLst>
            </p:cNvPr>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87;p61">
              <a:extLst>
                <a:ext uri="{FF2B5EF4-FFF2-40B4-BE49-F238E27FC236}">
                  <a16:creationId xmlns:a16="http://schemas.microsoft.com/office/drawing/2014/main" id="{372B9453-601F-F840-0522-17C8021678C0}"/>
                </a:ext>
              </a:extLst>
            </p:cNvPr>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88;p61">
              <a:extLst>
                <a:ext uri="{FF2B5EF4-FFF2-40B4-BE49-F238E27FC236}">
                  <a16:creationId xmlns:a16="http://schemas.microsoft.com/office/drawing/2014/main" id="{B5AA841B-EA95-8168-84B0-7A5599AC9ADA}"/>
                </a:ext>
              </a:extLst>
            </p:cNvPr>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89;p61">
              <a:extLst>
                <a:ext uri="{FF2B5EF4-FFF2-40B4-BE49-F238E27FC236}">
                  <a16:creationId xmlns:a16="http://schemas.microsoft.com/office/drawing/2014/main" id="{E5C261FF-4650-1758-55CE-0629E0F50923}"/>
                </a:ext>
              </a:extLst>
            </p:cNvPr>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90;p61">
              <a:extLst>
                <a:ext uri="{FF2B5EF4-FFF2-40B4-BE49-F238E27FC236}">
                  <a16:creationId xmlns:a16="http://schemas.microsoft.com/office/drawing/2014/main" id="{7B4DEB63-F5CF-4996-AFD4-57147AA6C2F5}"/>
                </a:ext>
              </a:extLst>
            </p:cNvPr>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91;p61">
              <a:extLst>
                <a:ext uri="{FF2B5EF4-FFF2-40B4-BE49-F238E27FC236}">
                  <a16:creationId xmlns:a16="http://schemas.microsoft.com/office/drawing/2014/main" id="{A2C553DD-7255-126E-7BCC-1223F7BC97BA}"/>
                </a:ext>
              </a:extLst>
            </p:cNvPr>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92;p61">
              <a:extLst>
                <a:ext uri="{FF2B5EF4-FFF2-40B4-BE49-F238E27FC236}">
                  <a16:creationId xmlns:a16="http://schemas.microsoft.com/office/drawing/2014/main" id="{9A2DF435-DCCA-EDFD-7AFD-389CE58FA8AA}"/>
                </a:ext>
              </a:extLst>
            </p:cNvPr>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93;p61">
              <a:extLst>
                <a:ext uri="{FF2B5EF4-FFF2-40B4-BE49-F238E27FC236}">
                  <a16:creationId xmlns:a16="http://schemas.microsoft.com/office/drawing/2014/main" id="{272D214D-70FC-576B-9BAA-1E8D3A211B58}"/>
                </a:ext>
              </a:extLst>
            </p:cNvPr>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94;p61">
              <a:extLst>
                <a:ext uri="{FF2B5EF4-FFF2-40B4-BE49-F238E27FC236}">
                  <a16:creationId xmlns:a16="http://schemas.microsoft.com/office/drawing/2014/main" id="{B784B0E7-4146-FD2A-BF0D-5DB6DAB94ABA}"/>
                </a:ext>
              </a:extLst>
            </p:cNvPr>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95;p61">
              <a:extLst>
                <a:ext uri="{FF2B5EF4-FFF2-40B4-BE49-F238E27FC236}">
                  <a16:creationId xmlns:a16="http://schemas.microsoft.com/office/drawing/2014/main" id="{76979034-1B4F-0050-28FD-AF37B43B48C7}"/>
                </a:ext>
              </a:extLst>
            </p:cNvPr>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96;p61">
              <a:extLst>
                <a:ext uri="{FF2B5EF4-FFF2-40B4-BE49-F238E27FC236}">
                  <a16:creationId xmlns:a16="http://schemas.microsoft.com/office/drawing/2014/main" id="{642CBC01-8E50-E9F4-E48F-B83823C6B52A}"/>
                </a:ext>
              </a:extLst>
            </p:cNvPr>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97;p61">
              <a:extLst>
                <a:ext uri="{FF2B5EF4-FFF2-40B4-BE49-F238E27FC236}">
                  <a16:creationId xmlns:a16="http://schemas.microsoft.com/office/drawing/2014/main" id="{DEA3FD5C-EE3E-FC36-F615-EDCB672CD101}"/>
                </a:ext>
              </a:extLst>
            </p:cNvPr>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98;p61">
              <a:extLst>
                <a:ext uri="{FF2B5EF4-FFF2-40B4-BE49-F238E27FC236}">
                  <a16:creationId xmlns:a16="http://schemas.microsoft.com/office/drawing/2014/main" id="{91F2C7C5-25D3-9BB6-80F7-EAA262C84881}"/>
                </a:ext>
              </a:extLst>
            </p:cNvPr>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99;p61">
              <a:extLst>
                <a:ext uri="{FF2B5EF4-FFF2-40B4-BE49-F238E27FC236}">
                  <a16:creationId xmlns:a16="http://schemas.microsoft.com/office/drawing/2014/main" id="{74F7BAE3-BA87-F042-7956-E5FBC082DDA0}"/>
                </a:ext>
              </a:extLst>
            </p:cNvPr>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200;p61">
              <a:extLst>
                <a:ext uri="{FF2B5EF4-FFF2-40B4-BE49-F238E27FC236}">
                  <a16:creationId xmlns:a16="http://schemas.microsoft.com/office/drawing/2014/main" id="{8FDBF9CF-47EA-FB62-D091-E197E14BAF93}"/>
                </a:ext>
              </a:extLst>
            </p:cNvPr>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01;p61">
              <a:extLst>
                <a:ext uri="{FF2B5EF4-FFF2-40B4-BE49-F238E27FC236}">
                  <a16:creationId xmlns:a16="http://schemas.microsoft.com/office/drawing/2014/main" id="{119C114C-9ACE-3897-3A62-E0A16D02C9B0}"/>
                </a:ext>
              </a:extLst>
            </p:cNvPr>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02;p61">
              <a:extLst>
                <a:ext uri="{FF2B5EF4-FFF2-40B4-BE49-F238E27FC236}">
                  <a16:creationId xmlns:a16="http://schemas.microsoft.com/office/drawing/2014/main" id="{14E5400B-9AF3-FD87-570E-4205A094036C}"/>
                </a:ext>
              </a:extLst>
            </p:cNvPr>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03;p61">
              <a:extLst>
                <a:ext uri="{FF2B5EF4-FFF2-40B4-BE49-F238E27FC236}">
                  <a16:creationId xmlns:a16="http://schemas.microsoft.com/office/drawing/2014/main" id="{FBED8FDB-4B7E-2A4C-E73C-402DD4303951}"/>
                </a:ext>
              </a:extLst>
            </p:cNvPr>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204;p61">
              <a:extLst>
                <a:ext uri="{FF2B5EF4-FFF2-40B4-BE49-F238E27FC236}">
                  <a16:creationId xmlns:a16="http://schemas.microsoft.com/office/drawing/2014/main" id="{EC303600-0A72-B2BD-DB6B-3AF6FAC4E690}"/>
                </a:ext>
              </a:extLst>
            </p:cNvPr>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205;p61">
              <a:extLst>
                <a:ext uri="{FF2B5EF4-FFF2-40B4-BE49-F238E27FC236}">
                  <a16:creationId xmlns:a16="http://schemas.microsoft.com/office/drawing/2014/main" id="{2F395F28-00DB-FA51-19BA-3680A4E4A5EC}"/>
                </a:ext>
              </a:extLst>
            </p:cNvPr>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206;p61">
              <a:extLst>
                <a:ext uri="{FF2B5EF4-FFF2-40B4-BE49-F238E27FC236}">
                  <a16:creationId xmlns:a16="http://schemas.microsoft.com/office/drawing/2014/main" id="{D4657096-5F81-921B-6617-0B34A3048C9D}"/>
                </a:ext>
              </a:extLst>
            </p:cNvPr>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207;p61">
              <a:extLst>
                <a:ext uri="{FF2B5EF4-FFF2-40B4-BE49-F238E27FC236}">
                  <a16:creationId xmlns:a16="http://schemas.microsoft.com/office/drawing/2014/main" id="{EB2BEB15-C8CA-32C9-5549-82CB25D9B3D9}"/>
                </a:ext>
              </a:extLst>
            </p:cNvPr>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208;p61">
              <a:extLst>
                <a:ext uri="{FF2B5EF4-FFF2-40B4-BE49-F238E27FC236}">
                  <a16:creationId xmlns:a16="http://schemas.microsoft.com/office/drawing/2014/main" id="{D67AB0C6-960A-0304-C322-D1F780B03FA7}"/>
                </a:ext>
              </a:extLst>
            </p:cNvPr>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209;p61">
              <a:extLst>
                <a:ext uri="{FF2B5EF4-FFF2-40B4-BE49-F238E27FC236}">
                  <a16:creationId xmlns:a16="http://schemas.microsoft.com/office/drawing/2014/main" id="{427FDAE0-941D-0C4C-FBDC-C436E3C9858D}"/>
                </a:ext>
              </a:extLst>
            </p:cNvPr>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210;p61">
              <a:extLst>
                <a:ext uri="{FF2B5EF4-FFF2-40B4-BE49-F238E27FC236}">
                  <a16:creationId xmlns:a16="http://schemas.microsoft.com/office/drawing/2014/main" id="{12A94B38-4912-3BF7-F1E6-DC11498560C9}"/>
                </a:ext>
              </a:extLst>
            </p:cNvPr>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11;p61">
              <a:extLst>
                <a:ext uri="{FF2B5EF4-FFF2-40B4-BE49-F238E27FC236}">
                  <a16:creationId xmlns:a16="http://schemas.microsoft.com/office/drawing/2014/main" id="{2A916F83-955C-6313-3CB6-5018ECB7D3EF}"/>
                </a:ext>
              </a:extLst>
            </p:cNvPr>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12;p61">
              <a:extLst>
                <a:ext uri="{FF2B5EF4-FFF2-40B4-BE49-F238E27FC236}">
                  <a16:creationId xmlns:a16="http://schemas.microsoft.com/office/drawing/2014/main" id="{AEF42646-E8DB-9E5D-918D-C70BBD03F708}"/>
                </a:ext>
              </a:extLst>
            </p:cNvPr>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13;p61">
              <a:extLst>
                <a:ext uri="{FF2B5EF4-FFF2-40B4-BE49-F238E27FC236}">
                  <a16:creationId xmlns:a16="http://schemas.microsoft.com/office/drawing/2014/main" id="{994BF112-CF16-C8DC-33A2-208396BCAB1D}"/>
                </a:ext>
              </a:extLst>
            </p:cNvPr>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14;p61">
              <a:extLst>
                <a:ext uri="{FF2B5EF4-FFF2-40B4-BE49-F238E27FC236}">
                  <a16:creationId xmlns:a16="http://schemas.microsoft.com/office/drawing/2014/main" id="{540D7D77-E7FB-5915-44CD-D5B3A1E8236D}"/>
                </a:ext>
              </a:extLst>
            </p:cNvPr>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15;p61">
              <a:extLst>
                <a:ext uri="{FF2B5EF4-FFF2-40B4-BE49-F238E27FC236}">
                  <a16:creationId xmlns:a16="http://schemas.microsoft.com/office/drawing/2014/main" id="{A7263E62-F4FD-BCF3-CADB-A9C82B0813EF}"/>
                </a:ext>
              </a:extLst>
            </p:cNvPr>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16;p61">
              <a:extLst>
                <a:ext uri="{FF2B5EF4-FFF2-40B4-BE49-F238E27FC236}">
                  <a16:creationId xmlns:a16="http://schemas.microsoft.com/office/drawing/2014/main" id="{B3D86494-488C-B55B-233C-DE6E976E174C}"/>
                </a:ext>
              </a:extLst>
            </p:cNvPr>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217;p61">
              <a:extLst>
                <a:ext uri="{FF2B5EF4-FFF2-40B4-BE49-F238E27FC236}">
                  <a16:creationId xmlns:a16="http://schemas.microsoft.com/office/drawing/2014/main" id="{02945423-14AC-C874-DD72-8E065DCA2154}"/>
                </a:ext>
              </a:extLst>
            </p:cNvPr>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218;p61">
              <a:extLst>
                <a:ext uri="{FF2B5EF4-FFF2-40B4-BE49-F238E27FC236}">
                  <a16:creationId xmlns:a16="http://schemas.microsoft.com/office/drawing/2014/main" id="{C75228B9-11CD-B7C2-22B0-480F81052875}"/>
                </a:ext>
              </a:extLst>
            </p:cNvPr>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19;p61">
              <a:extLst>
                <a:ext uri="{FF2B5EF4-FFF2-40B4-BE49-F238E27FC236}">
                  <a16:creationId xmlns:a16="http://schemas.microsoft.com/office/drawing/2014/main" id="{E10B612E-9182-4504-8E8F-8913A3A8804B}"/>
                </a:ext>
              </a:extLst>
            </p:cNvPr>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220;p61">
              <a:extLst>
                <a:ext uri="{FF2B5EF4-FFF2-40B4-BE49-F238E27FC236}">
                  <a16:creationId xmlns:a16="http://schemas.microsoft.com/office/drawing/2014/main" id="{19996092-212F-8E9B-255D-55F9976FE500}"/>
                </a:ext>
              </a:extLst>
            </p:cNvPr>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221;p61">
              <a:extLst>
                <a:ext uri="{FF2B5EF4-FFF2-40B4-BE49-F238E27FC236}">
                  <a16:creationId xmlns:a16="http://schemas.microsoft.com/office/drawing/2014/main" id="{644B19B1-118B-4E0C-8055-61F84639B3DB}"/>
                </a:ext>
              </a:extLst>
            </p:cNvPr>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3">
            <a:extLst>
              <a:ext uri="{FF2B5EF4-FFF2-40B4-BE49-F238E27FC236}">
                <a16:creationId xmlns:a16="http://schemas.microsoft.com/office/drawing/2014/main" id="{0892000E-86F0-8484-0C2C-7BDCD8E46EFA}"/>
              </a:ext>
            </a:extLst>
          </p:cNvPr>
          <p:cNvSpPr txBox="1"/>
          <p:nvPr/>
        </p:nvSpPr>
        <p:spPr>
          <a:xfrm>
            <a:off x="44450" y="987425"/>
            <a:ext cx="9055735" cy="3791487"/>
          </a:xfrm>
          <a:prstGeom prst="rect">
            <a:avLst/>
          </a:prstGeom>
          <a:noFill/>
        </p:spPr>
        <p:txBody>
          <a:bodyPr wrap="square">
            <a:spAutoFit/>
          </a:bodyPr>
          <a:lstStyle/>
          <a:p>
            <a:pPr marL="342900" lvl="0" indent="-342900" algn="just" fontAlgn="base">
              <a:lnSpc>
                <a:spcPct val="112000"/>
              </a:lnSpc>
              <a:spcAft>
                <a:spcPts val="25"/>
              </a:spcAft>
              <a:buClr>
                <a:srgbClr val="000000"/>
              </a:buClr>
              <a:buSzPts val="950"/>
              <a:buFont typeface="+mj-lt"/>
              <a:buAutoNum type="arabicPeriod"/>
            </a:pPr>
            <a:r>
              <a:rPr lang="en-IN" sz="1800" b="1" u="none" strike="noStrik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www.stackoverflow.com </a:t>
            </a:r>
          </a:p>
          <a:p>
            <a:pPr marL="342900" lvl="0" indent="-342900" algn="just" fontAlgn="base">
              <a:lnSpc>
                <a:spcPct val="112000"/>
              </a:lnSpc>
              <a:spcAft>
                <a:spcPts val="25"/>
              </a:spcAft>
              <a:buClr>
                <a:srgbClr val="000000"/>
              </a:buClr>
              <a:buSzPts val="950"/>
              <a:buFont typeface="+mj-lt"/>
              <a:buAutoNum type="arabicPeriod"/>
            </a:pPr>
            <a:r>
              <a:rPr lang="en-IN" sz="1800" b="1" u="none" strike="noStrik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www.pythonprogramming.net </a:t>
            </a:r>
          </a:p>
          <a:p>
            <a:pPr marL="342900" lvl="0" indent="-342900" algn="just" fontAlgn="base">
              <a:lnSpc>
                <a:spcPct val="112000"/>
              </a:lnSpc>
              <a:spcAft>
                <a:spcPts val="25"/>
              </a:spcAft>
              <a:buClr>
                <a:srgbClr val="000000"/>
              </a:buClr>
              <a:buSzPts val="950"/>
              <a:buFont typeface="+mj-lt"/>
              <a:buAutoNum type="arabicPeriod"/>
            </a:pPr>
            <a:r>
              <a:rPr lang="en-IN" sz="1800" b="1" u="none" strike="noStrik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www.codecademy.com </a:t>
            </a:r>
          </a:p>
          <a:p>
            <a:pPr marL="342900" lvl="0" indent="-342900" algn="just" fontAlgn="base">
              <a:lnSpc>
                <a:spcPct val="112000"/>
              </a:lnSpc>
              <a:spcAft>
                <a:spcPts val="25"/>
              </a:spcAft>
              <a:buClr>
                <a:srgbClr val="000000"/>
              </a:buClr>
              <a:buSzPts val="950"/>
              <a:buFont typeface="+mj-lt"/>
              <a:buAutoNum type="arabicPeriod"/>
            </a:pPr>
            <a:r>
              <a:rPr lang="en-IN" sz="1800" b="1" u="none" strike="noStrik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www.tutorialspoint.com </a:t>
            </a:r>
          </a:p>
          <a:p>
            <a:pPr marL="342900" lvl="0" indent="-342900" algn="just" fontAlgn="base">
              <a:lnSpc>
                <a:spcPct val="112000"/>
              </a:lnSpc>
              <a:spcAft>
                <a:spcPts val="25"/>
              </a:spcAft>
              <a:buClr>
                <a:srgbClr val="000000"/>
              </a:buClr>
              <a:buSzPts val="950"/>
              <a:buFont typeface="+mj-lt"/>
              <a:buAutoNum type="arabicPeriod"/>
            </a:pPr>
            <a:r>
              <a:rPr lang="en-IN" sz="1800" b="1" u="none" strike="noStrik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www.python.org </a:t>
            </a:r>
          </a:p>
          <a:p>
            <a:pPr marL="342900" lvl="0" indent="-342900" algn="just" fontAlgn="base">
              <a:lnSpc>
                <a:spcPct val="112000"/>
              </a:lnSpc>
              <a:spcAft>
                <a:spcPts val="25"/>
              </a:spcAft>
              <a:buClr>
                <a:srgbClr val="000000"/>
              </a:buClr>
              <a:buSzPts val="950"/>
              <a:buFont typeface="+mj-lt"/>
              <a:buAutoNum type="arabicPeriod"/>
            </a:pPr>
            <a:r>
              <a:rPr lang="en-IN" sz="1800" b="1" u="none" strike="noStrik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Python Programming - Kiran Gurbani </a:t>
            </a:r>
          </a:p>
          <a:p>
            <a:pPr marL="342900" lvl="0" indent="-342900" algn="just" fontAlgn="base">
              <a:lnSpc>
                <a:spcPct val="112000"/>
              </a:lnSpc>
              <a:spcAft>
                <a:spcPts val="25"/>
              </a:spcAft>
              <a:buClr>
                <a:srgbClr val="000000"/>
              </a:buClr>
              <a:buSzPts val="950"/>
              <a:buFont typeface="+mj-lt"/>
              <a:buAutoNum type="arabicPeriod"/>
            </a:pPr>
            <a:r>
              <a:rPr lang="en-IN" sz="1800" b="1" u="none" strike="noStrik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Learning Python - Mark Lutz  [9]</a:t>
            </a:r>
            <a:r>
              <a:rPr lang="en-IN" sz="1800" b="1" u="none" strike="noStrik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uFill>
                  <a:solidFill>
                    <a:srgbClr val="000000"/>
                  </a:solidFill>
                </a:uFill>
                <a:latin typeface="Arial" panose="020B0604020202020204" pitchFamily="34" charset="0"/>
                <a:ea typeface="Arial" panose="020B0604020202020204" pitchFamily="34" charset="0"/>
                <a:cs typeface="Times New Roman" panose="02020603050405020304" pitchFamily="18" charset="0"/>
              </a:rPr>
              <a:t> </a:t>
            </a:r>
            <a:r>
              <a:rPr lang="en-IN" sz="1800" b="1" u="none" strike="noStrik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CS Dojo  [10]</a:t>
            </a:r>
            <a:r>
              <a:rPr lang="en-IN" sz="1800" b="1" u="none" strike="noStrik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uFill>
                  <a:solidFill>
                    <a:srgbClr val="000000"/>
                  </a:solidFill>
                </a:uFill>
                <a:latin typeface="Arial" panose="020B0604020202020204" pitchFamily="34" charset="0"/>
                <a:ea typeface="Arial" panose="020B0604020202020204" pitchFamily="34" charset="0"/>
                <a:cs typeface="Times New Roman" panose="02020603050405020304" pitchFamily="18" charset="0"/>
              </a:rPr>
              <a:t> </a:t>
            </a:r>
            <a:r>
              <a:rPr lang="en-IN" sz="1800" b="1" u="none" strike="noStrik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eureka!  </a:t>
            </a:r>
          </a:p>
          <a:p>
            <a:pPr marL="342900" lvl="0" indent="-342900" algn="just" fontAlgn="base">
              <a:lnSpc>
                <a:spcPct val="112000"/>
              </a:lnSpc>
              <a:spcAft>
                <a:spcPts val="25"/>
              </a:spcAft>
              <a:buClr>
                <a:srgbClr val="000000"/>
              </a:buClr>
              <a:buSzPts val="950"/>
              <a:buFont typeface="+mj-lt"/>
              <a:buAutoNum type="arabicPeriod" startAt="11"/>
            </a:pPr>
            <a:r>
              <a:rPr lang="en-IN" sz="1800" b="1" u="none" strike="noStrike"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Codewithharry</a:t>
            </a:r>
            <a:r>
              <a:rPr lang="en-IN" sz="1800" b="1" u="none" strike="noStrik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p>
          <a:p>
            <a:pPr marL="342900" lvl="0" indent="-342900" algn="just" fontAlgn="base">
              <a:lnSpc>
                <a:spcPct val="112000"/>
              </a:lnSpc>
              <a:spcAft>
                <a:spcPts val="25"/>
              </a:spcAft>
              <a:buClr>
                <a:srgbClr val="000000"/>
              </a:buClr>
              <a:buSzPts val="950"/>
              <a:buFont typeface="+mj-lt"/>
              <a:buAutoNum type="arabicPeriod" startAt="11"/>
            </a:pPr>
            <a:r>
              <a:rPr lang="en-IN" sz="1800" b="1" u="none" strike="noStrik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Designing Personal Assistant Software for Task Management using Semantic Web Technologies and Knowledge Databases, </a:t>
            </a:r>
            <a:r>
              <a:rPr lang="en-IN" sz="1800" b="1" u="none" strike="noStrike"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PurushothamBotla</a:t>
            </a:r>
            <a:r>
              <a:rPr lang="en-IN" sz="1800" b="1" u="none" strike="noStrik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p>
          <a:p>
            <a:pPr marL="342900" lvl="0" indent="-342900" algn="just" fontAlgn="base">
              <a:lnSpc>
                <a:spcPct val="112000"/>
              </a:lnSpc>
              <a:spcAft>
                <a:spcPts val="25"/>
              </a:spcAft>
              <a:buClr>
                <a:srgbClr val="000000"/>
              </a:buClr>
              <a:buSzPts val="950"/>
              <a:buFont typeface="+mj-lt"/>
              <a:buAutoNum type="arabicPeriod" startAt="11"/>
            </a:pPr>
            <a:r>
              <a:rPr lang="en-IN" sz="1800" b="1" u="none" strike="noStrik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Python code for Artificial Intelligence: Foundations of Computational Agents, David L. Poole and Alan K. </a:t>
            </a:r>
            <a:r>
              <a:rPr lang="en-IN" sz="1800" b="1" u="none" strike="noStrike"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Mackwort</a:t>
            </a:r>
            <a:r>
              <a:rPr lang="en-IN" sz="1800" b="1" u="none" strike="noStrik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472558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D4052D-5A51-DE40-CAB0-62E3536B783A}"/>
              </a:ext>
            </a:extLst>
          </p:cNvPr>
          <p:cNvSpPr/>
          <p:nvPr/>
        </p:nvSpPr>
        <p:spPr>
          <a:xfrm>
            <a:off x="328093" y="332675"/>
            <a:ext cx="7776864" cy="4585871"/>
          </a:xfrm>
          <a:prstGeom prst="rect">
            <a:avLst/>
          </a:prstGeom>
        </p:spPr>
        <p:txBody>
          <a:bodyPr wrap="square">
            <a:spAutoFit/>
          </a:bodyPr>
          <a:lstStyle/>
          <a:p>
            <a:r>
              <a:rPr lang="en-US" sz="3600" u="sng" dirty="0">
                <a:solidFill>
                  <a:schemeClr val="tx2">
                    <a:lumMod val="40000"/>
                    <a:lumOff val="60000"/>
                  </a:schemeClr>
                </a:solidFill>
                <a:latin typeface="Times New Roman" pitchFamily="18" charset="0"/>
                <a:ea typeface="Tahoma" pitchFamily="34" charset="0"/>
                <a:cs typeface="Times New Roman" pitchFamily="18" charset="0"/>
              </a:rPr>
              <a:t>Submitted By:</a:t>
            </a:r>
            <a:br>
              <a:rPr lang="en-US" sz="3600" dirty="0">
                <a:solidFill>
                  <a:schemeClr val="tx1"/>
                </a:solidFill>
                <a:latin typeface="Times New Roman" pitchFamily="18" charset="0"/>
                <a:ea typeface="Tahoma" pitchFamily="34" charset="0"/>
                <a:cs typeface="Times New Roman" pitchFamily="18" charset="0"/>
              </a:rPr>
            </a:br>
            <a:br>
              <a:rPr lang="en-US" dirty="0"/>
            </a:br>
            <a:r>
              <a:rPr lang="en-US" sz="2000" b="1" dirty="0">
                <a:solidFill>
                  <a:schemeClr val="tx1"/>
                </a:solidFill>
              </a:rPr>
              <a:t>Nadaf Saad Asad </a:t>
            </a:r>
            <a:br>
              <a:rPr lang="en-US" sz="2200" dirty="0">
                <a:latin typeface="Times New Roman" pitchFamily="18" charset="0"/>
                <a:cs typeface="Times New Roman" pitchFamily="18" charset="0"/>
              </a:rPr>
            </a:br>
            <a:r>
              <a:rPr lang="en-US" sz="2000" b="1" dirty="0">
                <a:solidFill>
                  <a:schemeClr val="tx1">
                    <a:lumMod val="95000"/>
                  </a:schemeClr>
                </a:solidFill>
                <a:latin typeface="+mj-lt"/>
                <a:cs typeface="Times New Roman" pitchFamily="18" charset="0"/>
              </a:rPr>
              <a:t>Atharva Ajit </a:t>
            </a:r>
            <a:r>
              <a:rPr lang="en-US" sz="2000" b="1" dirty="0" err="1">
                <a:solidFill>
                  <a:schemeClr val="tx1">
                    <a:lumMod val="95000"/>
                  </a:schemeClr>
                </a:solidFill>
                <a:latin typeface="+mj-lt"/>
                <a:cs typeface="Times New Roman" pitchFamily="18" charset="0"/>
              </a:rPr>
              <a:t>Ombase</a:t>
            </a:r>
            <a:br>
              <a:rPr lang="en-IN" sz="2200" dirty="0">
                <a:solidFill>
                  <a:schemeClr val="tx1"/>
                </a:solidFill>
                <a:latin typeface="Times New Roman" pitchFamily="18" charset="0"/>
                <a:cs typeface="Times New Roman" pitchFamily="18" charset="0"/>
              </a:rPr>
            </a:br>
            <a:r>
              <a:rPr lang="en-IN" sz="2200" b="1" dirty="0" err="1">
                <a:solidFill>
                  <a:schemeClr val="tx1"/>
                </a:solidFill>
                <a:latin typeface="Times New Roman" pitchFamily="18" charset="0"/>
                <a:cs typeface="Times New Roman" pitchFamily="18" charset="0"/>
              </a:rPr>
              <a:t>Kshitij</a:t>
            </a:r>
            <a:r>
              <a:rPr lang="en-IN" sz="2200" b="1" dirty="0">
                <a:solidFill>
                  <a:schemeClr val="tx1"/>
                </a:solidFill>
                <a:latin typeface="Times New Roman" pitchFamily="18" charset="0"/>
                <a:cs typeface="Times New Roman" pitchFamily="18" charset="0"/>
              </a:rPr>
              <a:t> </a:t>
            </a:r>
            <a:r>
              <a:rPr lang="en-IN" sz="2200" b="1" dirty="0" err="1">
                <a:solidFill>
                  <a:schemeClr val="tx1"/>
                </a:solidFill>
                <a:latin typeface="Times New Roman" pitchFamily="18" charset="0"/>
                <a:cs typeface="Times New Roman" pitchFamily="18" charset="0"/>
              </a:rPr>
              <a:t>Manishkumar</a:t>
            </a:r>
            <a:r>
              <a:rPr lang="en-IN" sz="2200" b="1" dirty="0">
                <a:solidFill>
                  <a:schemeClr val="tx1"/>
                </a:solidFill>
                <a:latin typeface="Times New Roman" pitchFamily="18" charset="0"/>
                <a:cs typeface="Times New Roman" pitchFamily="18" charset="0"/>
              </a:rPr>
              <a:t> </a:t>
            </a:r>
            <a:r>
              <a:rPr lang="en-IN" sz="2200" b="1" dirty="0" err="1">
                <a:solidFill>
                  <a:schemeClr val="tx1"/>
                </a:solidFill>
                <a:latin typeface="Times New Roman" pitchFamily="18" charset="0"/>
                <a:cs typeface="Times New Roman" pitchFamily="18" charset="0"/>
              </a:rPr>
              <a:t>Jangam</a:t>
            </a:r>
            <a:br>
              <a:rPr lang="en-IN" sz="2200" dirty="0">
                <a:solidFill>
                  <a:schemeClr val="tx1"/>
                </a:solidFill>
                <a:latin typeface="Times New Roman" pitchFamily="18" charset="0"/>
                <a:cs typeface="Times New Roman" pitchFamily="18" charset="0"/>
              </a:rPr>
            </a:br>
            <a:r>
              <a:rPr lang="en-IN" sz="2200" b="1" dirty="0">
                <a:solidFill>
                  <a:schemeClr val="tx1"/>
                </a:solidFill>
                <a:latin typeface="Times New Roman" pitchFamily="18" charset="0"/>
                <a:cs typeface="Times New Roman" pitchFamily="18" charset="0"/>
              </a:rPr>
              <a:t>Aditya Nilesh </a:t>
            </a:r>
            <a:r>
              <a:rPr lang="en-IN" sz="2200" b="1" dirty="0" err="1">
                <a:solidFill>
                  <a:schemeClr val="tx1"/>
                </a:solidFill>
                <a:latin typeface="Times New Roman" pitchFamily="18" charset="0"/>
                <a:cs typeface="Times New Roman" pitchFamily="18" charset="0"/>
              </a:rPr>
              <a:t>Dhane</a:t>
            </a:r>
            <a:endParaRPr lang="en-IN" sz="2200" b="1" dirty="0">
              <a:solidFill>
                <a:schemeClr val="tx1"/>
              </a:solidFill>
              <a:latin typeface="Times New Roman" pitchFamily="18" charset="0"/>
              <a:cs typeface="Times New Roman" pitchFamily="18" charset="0"/>
            </a:endParaRPr>
          </a:p>
          <a:p>
            <a:endParaRPr lang="en-IN" dirty="0">
              <a:latin typeface="Times New Roman" pitchFamily="18" charset="0"/>
              <a:cs typeface="Times New Roman" pitchFamily="18" charset="0"/>
            </a:endParaRPr>
          </a:p>
          <a:p>
            <a:r>
              <a:rPr lang="en-IN" sz="2800" b="1" dirty="0">
                <a:solidFill>
                  <a:schemeClr val="tx1"/>
                </a:solidFill>
                <a:latin typeface="Times New Roman" pitchFamily="18" charset="0"/>
                <a:cs typeface="Times New Roman" pitchFamily="18" charset="0"/>
              </a:rPr>
              <a:t>Under the guidance:</a:t>
            </a:r>
          </a:p>
          <a:p>
            <a:r>
              <a:rPr lang="en-IN" sz="2800" b="1" dirty="0">
                <a:solidFill>
                  <a:schemeClr val="tx1"/>
                </a:solidFill>
                <a:latin typeface="Times New Roman" pitchFamily="18" charset="0"/>
                <a:cs typeface="Times New Roman" pitchFamily="18" charset="0"/>
              </a:rPr>
              <a:t> </a:t>
            </a:r>
            <a:r>
              <a:rPr lang="en-IN" sz="2500" b="1" dirty="0">
                <a:solidFill>
                  <a:schemeClr val="tx1"/>
                </a:solidFill>
                <a:latin typeface="Times New Roman" pitchFamily="18" charset="0"/>
                <a:cs typeface="Times New Roman" pitchFamily="18" charset="0"/>
              </a:rPr>
              <a:t>Prof. </a:t>
            </a:r>
            <a:r>
              <a:rPr lang="en-IN" sz="2500" b="1" dirty="0" err="1">
                <a:solidFill>
                  <a:schemeClr val="tx1"/>
                </a:solidFill>
                <a:latin typeface="Times New Roman" pitchFamily="18" charset="0"/>
                <a:cs typeface="Times New Roman" pitchFamily="18" charset="0"/>
              </a:rPr>
              <a:t>Bagwan</a:t>
            </a:r>
            <a:r>
              <a:rPr lang="en-IN" sz="2500" b="1" dirty="0">
                <a:solidFill>
                  <a:schemeClr val="tx1"/>
                </a:solidFill>
                <a:latin typeface="Times New Roman" pitchFamily="18" charset="0"/>
                <a:cs typeface="Times New Roman" pitchFamily="18" charset="0"/>
              </a:rPr>
              <a:t> S.N.</a:t>
            </a:r>
          </a:p>
          <a:p>
            <a:endParaRPr lang="en-US" sz="2500" dirty="0">
              <a:latin typeface="Times New Roman" pitchFamily="18" charset="0"/>
              <a:cs typeface="Times New Roman" pitchFamily="18" charset="0"/>
            </a:endParaRPr>
          </a:p>
          <a:p>
            <a:endParaRPr lang="en-US" sz="2500" dirty="0">
              <a:latin typeface="Times New Roman" pitchFamily="18" charset="0"/>
              <a:cs typeface="Times New Roman" pitchFamily="18" charset="0"/>
            </a:endParaRPr>
          </a:p>
          <a:p>
            <a:pPr algn="r"/>
            <a:r>
              <a:rPr lang="en-US" sz="2400" dirty="0">
                <a:solidFill>
                  <a:schemeClr val="tx1"/>
                </a:solidFill>
                <a:latin typeface="Times New Roman" pitchFamily="18" charset="0"/>
                <a:cs typeface="Times New Roman" pitchFamily="18" charset="0"/>
              </a:rPr>
              <a:t>Computer Engineering Department</a:t>
            </a:r>
            <a:endParaRPr lang="en-US" sz="2400" dirty="0">
              <a:solidFill>
                <a:schemeClr val="tx1"/>
              </a:solidFill>
            </a:endParaRPr>
          </a:p>
          <a:p>
            <a:endParaRPr lang="en-IN" dirty="0"/>
          </a:p>
        </p:txBody>
      </p:sp>
    </p:spTree>
    <p:extLst>
      <p:ext uri="{BB962C8B-B14F-4D97-AF65-F5344CB8AC3E}">
        <p14:creationId xmlns:p14="http://schemas.microsoft.com/office/powerpoint/2010/main" val="35964740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265;p63">
            <a:extLst>
              <a:ext uri="{FF2B5EF4-FFF2-40B4-BE49-F238E27FC236}">
                <a16:creationId xmlns:a16="http://schemas.microsoft.com/office/drawing/2014/main" id="{D0DA48AF-B1BE-FD05-8CF1-FA473406AF36}"/>
              </a:ext>
            </a:extLst>
          </p:cNvPr>
          <p:cNvSpPr txBox="1">
            <a:spLocks/>
          </p:cNvSpPr>
          <p:nvPr/>
        </p:nvSpPr>
        <p:spPr>
          <a:xfrm>
            <a:off x="2347938" y="787800"/>
            <a:ext cx="4448100" cy="1058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6600" dirty="0">
                <a:solidFill>
                  <a:schemeClr val="tx1">
                    <a:lumMod val="95000"/>
                  </a:schemeClr>
                </a:solidFill>
                <a:latin typeface="Montserrat Black" panose="00000A00000000000000" pitchFamily="2" charset="0"/>
              </a:rPr>
              <a:t>THANKS!</a:t>
            </a:r>
          </a:p>
        </p:txBody>
      </p:sp>
    </p:spTree>
    <p:extLst>
      <p:ext uri="{BB962C8B-B14F-4D97-AF65-F5344CB8AC3E}">
        <p14:creationId xmlns:p14="http://schemas.microsoft.com/office/powerpoint/2010/main" val="472225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D133817D-957A-9A54-B146-B92DBB1D7EAC}"/>
              </a:ext>
            </a:extLst>
          </p:cNvPr>
          <p:cNvGraphicFramePr>
            <a:graphicFrameLocks noGrp="1"/>
          </p:cNvGraphicFramePr>
          <p:nvPr>
            <p:extLst>
              <p:ext uri="{D42A27DB-BD31-4B8C-83A1-F6EECF244321}">
                <p14:modId xmlns:p14="http://schemas.microsoft.com/office/powerpoint/2010/main" val="931491523"/>
              </p:ext>
            </p:extLst>
          </p:nvPr>
        </p:nvGraphicFramePr>
        <p:xfrm>
          <a:off x="986600" y="893673"/>
          <a:ext cx="7154920" cy="3584035"/>
        </p:xfrm>
        <a:graphic>
          <a:graphicData uri="http://schemas.openxmlformats.org/drawingml/2006/table">
            <a:tbl>
              <a:tblPr firstRow="1" bandRow="1">
                <a:tableStyleId>{CF7DB55C-8187-4CB8-824E-950728754EAF}</a:tableStyleId>
              </a:tblPr>
              <a:tblGrid>
                <a:gridCol w="3577460">
                  <a:extLst>
                    <a:ext uri="{9D8B030D-6E8A-4147-A177-3AD203B41FA5}">
                      <a16:colId xmlns:a16="http://schemas.microsoft.com/office/drawing/2014/main" val="3238593172"/>
                    </a:ext>
                  </a:extLst>
                </a:gridCol>
                <a:gridCol w="3577460">
                  <a:extLst>
                    <a:ext uri="{9D8B030D-6E8A-4147-A177-3AD203B41FA5}">
                      <a16:colId xmlns:a16="http://schemas.microsoft.com/office/drawing/2014/main" val="3524406759"/>
                    </a:ext>
                  </a:extLst>
                </a:gridCol>
              </a:tblGrid>
              <a:tr h="512005">
                <a:tc>
                  <a:txBody>
                    <a:bodyPr/>
                    <a:lstStyle/>
                    <a:p>
                      <a:pPr algn="ctr"/>
                      <a:r>
                        <a:rPr lang="en-IN" b="1" dirty="0">
                          <a:solidFill>
                            <a:schemeClr val="tx1"/>
                          </a:solidFill>
                        </a:rPr>
                        <a:t>Introduction</a:t>
                      </a:r>
                    </a:p>
                  </a:txBody>
                  <a:tcPr>
                    <a:lnL w="12700" cap="flat" cmpd="sng" algn="ctr">
                      <a:solidFill>
                        <a:schemeClr val="tx2">
                          <a:lumMod val="40000"/>
                          <a:lumOff val="60000"/>
                        </a:schemeClr>
                      </a:solidFill>
                      <a:prstDash val="solid"/>
                      <a:round/>
                      <a:headEnd type="none" w="med" len="med"/>
                      <a:tailEnd type="none" w="med" len="med"/>
                    </a:lnL>
                    <a:lnR w="12700" cap="flat" cmpd="sng" algn="ctr">
                      <a:solidFill>
                        <a:schemeClr val="tx2">
                          <a:lumMod val="40000"/>
                          <a:lumOff val="60000"/>
                        </a:schemeClr>
                      </a:solidFill>
                      <a:prstDash val="solid"/>
                      <a:round/>
                      <a:headEnd type="none" w="med" len="med"/>
                      <a:tailEnd type="none" w="med" len="med"/>
                    </a:lnR>
                    <a:lnT w="12700" cap="flat" cmpd="sng" algn="ctr">
                      <a:solidFill>
                        <a:schemeClr val="tx2">
                          <a:lumMod val="40000"/>
                          <a:lumOff val="60000"/>
                        </a:schemeClr>
                      </a:solidFill>
                      <a:prstDash val="solid"/>
                      <a:round/>
                      <a:headEnd type="none" w="med" len="med"/>
                      <a:tailEnd type="none" w="med" len="med"/>
                    </a:lnT>
                    <a:lnB w="12700" cap="flat" cmpd="sng" algn="ctr">
                      <a:solidFill>
                        <a:schemeClr val="tx2">
                          <a:lumMod val="40000"/>
                          <a:lumOff val="60000"/>
                        </a:schemeClr>
                      </a:solidFill>
                      <a:prstDash val="solid"/>
                      <a:round/>
                      <a:headEnd type="none" w="med" len="med"/>
                      <a:tailEnd type="none" w="med" len="med"/>
                    </a:lnB>
                  </a:tcPr>
                </a:tc>
                <a:tc>
                  <a:txBody>
                    <a:bodyPr/>
                    <a:lstStyle/>
                    <a:p>
                      <a:pPr algn="ctr"/>
                      <a:r>
                        <a:rPr lang="en-IN" b="1" dirty="0">
                          <a:solidFill>
                            <a:schemeClr val="tx1"/>
                          </a:solidFill>
                        </a:rPr>
                        <a:t>Literature Survey</a:t>
                      </a:r>
                    </a:p>
                  </a:txBody>
                  <a:tcPr>
                    <a:lnL w="12700" cap="flat" cmpd="sng" algn="ctr">
                      <a:solidFill>
                        <a:schemeClr val="tx2">
                          <a:lumMod val="40000"/>
                          <a:lumOff val="60000"/>
                        </a:schemeClr>
                      </a:solidFill>
                      <a:prstDash val="solid"/>
                      <a:round/>
                      <a:headEnd type="none" w="med" len="med"/>
                      <a:tailEnd type="none" w="med" len="med"/>
                    </a:lnL>
                    <a:lnR w="12700" cap="flat" cmpd="sng" algn="ctr">
                      <a:solidFill>
                        <a:schemeClr val="tx2">
                          <a:lumMod val="40000"/>
                          <a:lumOff val="60000"/>
                        </a:schemeClr>
                      </a:solidFill>
                      <a:prstDash val="solid"/>
                      <a:round/>
                      <a:headEnd type="none" w="med" len="med"/>
                      <a:tailEnd type="none" w="med" len="med"/>
                    </a:lnR>
                    <a:lnT w="12700" cap="flat" cmpd="sng" algn="ctr">
                      <a:solidFill>
                        <a:schemeClr val="tx2">
                          <a:lumMod val="40000"/>
                          <a:lumOff val="60000"/>
                        </a:schemeClr>
                      </a:solidFill>
                      <a:prstDash val="solid"/>
                      <a:round/>
                      <a:headEnd type="none" w="med" len="med"/>
                      <a:tailEnd type="none" w="med" len="med"/>
                    </a:lnT>
                    <a:lnB w="12700" cap="flat" cmpd="sng" algn="ctr">
                      <a:solidFill>
                        <a:schemeClr val="tx2">
                          <a:lumMod val="40000"/>
                          <a:lumOff val="60000"/>
                        </a:schemeClr>
                      </a:solidFill>
                      <a:prstDash val="solid"/>
                      <a:round/>
                      <a:headEnd type="none" w="med" len="med"/>
                      <a:tailEnd type="none" w="med" len="med"/>
                    </a:lnB>
                  </a:tcPr>
                </a:tc>
                <a:extLst>
                  <a:ext uri="{0D108BD9-81ED-4DB2-BD59-A6C34878D82A}">
                    <a16:rowId xmlns:a16="http://schemas.microsoft.com/office/drawing/2014/main" val="78477053"/>
                  </a:ext>
                </a:extLst>
              </a:tr>
              <a:tr h="512005">
                <a:tc>
                  <a:txBody>
                    <a:bodyPr/>
                    <a:lstStyle/>
                    <a:p>
                      <a:pPr algn="ctr"/>
                      <a:r>
                        <a:rPr lang="en-IN" b="1" dirty="0">
                          <a:solidFill>
                            <a:schemeClr val="tx1"/>
                          </a:solidFill>
                        </a:rPr>
                        <a:t>Problem Statement</a:t>
                      </a:r>
                    </a:p>
                  </a:txBody>
                  <a:tcPr>
                    <a:lnL w="12700" cap="flat" cmpd="sng" algn="ctr">
                      <a:solidFill>
                        <a:schemeClr val="tx2">
                          <a:lumMod val="40000"/>
                          <a:lumOff val="60000"/>
                        </a:schemeClr>
                      </a:solidFill>
                      <a:prstDash val="solid"/>
                      <a:round/>
                      <a:headEnd type="none" w="med" len="med"/>
                      <a:tailEnd type="none" w="med" len="med"/>
                    </a:lnL>
                    <a:lnR w="12700" cap="flat" cmpd="sng" algn="ctr">
                      <a:solidFill>
                        <a:schemeClr val="tx2">
                          <a:lumMod val="40000"/>
                          <a:lumOff val="60000"/>
                        </a:schemeClr>
                      </a:solidFill>
                      <a:prstDash val="solid"/>
                      <a:round/>
                      <a:headEnd type="none" w="med" len="med"/>
                      <a:tailEnd type="none" w="med" len="med"/>
                    </a:lnR>
                    <a:lnT w="12700" cap="flat" cmpd="sng" algn="ctr">
                      <a:solidFill>
                        <a:schemeClr val="tx2">
                          <a:lumMod val="40000"/>
                          <a:lumOff val="60000"/>
                        </a:schemeClr>
                      </a:solidFill>
                      <a:prstDash val="solid"/>
                      <a:round/>
                      <a:headEnd type="none" w="med" len="med"/>
                      <a:tailEnd type="none" w="med" len="med"/>
                    </a:lnT>
                    <a:lnB w="12700" cap="flat" cmpd="sng" algn="ctr">
                      <a:solidFill>
                        <a:schemeClr val="tx2">
                          <a:lumMod val="40000"/>
                          <a:lumOff val="60000"/>
                        </a:schemeClr>
                      </a:solidFill>
                      <a:prstDash val="solid"/>
                      <a:round/>
                      <a:headEnd type="none" w="med" len="med"/>
                      <a:tailEnd type="none" w="med" len="med"/>
                    </a:lnB>
                  </a:tcPr>
                </a:tc>
                <a:tc>
                  <a:txBody>
                    <a:bodyPr/>
                    <a:lstStyle/>
                    <a:p>
                      <a:pPr algn="ctr"/>
                      <a:r>
                        <a:rPr lang="en-IN" b="1" dirty="0">
                          <a:solidFill>
                            <a:schemeClr val="tx1"/>
                          </a:solidFill>
                        </a:rPr>
                        <a:t>System Architecture</a:t>
                      </a:r>
                    </a:p>
                  </a:txBody>
                  <a:tcPr>
                    <a:lnL w="12700" cap="flat" cmpd="sng" algn="ctr">
                      <a:solidFill>
                        <a:schemeClr val="tx2">
                          <a:lumMod val="40000"/>
                          <a:lumOff val="60000"/>
                        </a:schemeClr>
                      </a:solidFill>
                      <a:prstDash val="solid"/>
                      <a:round/>
                      <a:headEnd type="none" w="med" len="med"/>
                      <a:tailEnd type="none" w="med" len="med"/>
                    </a:lnL>
                    <a:lnR w="12700" cap="flat" cmpd="sng" algn="ctr">
                      <a:solidFill>
                        <a:schemeClr val="tx2">
                          <a:lumMod val="40000"/>
                          <a:lumOff val="60000"/>
                        </a:schemeClr>
                      </a:solidFill>
                      <a:prstDash val="solid"/>
                      <a:round/>
                      <a:headEnd type="none" w="med" len="med"/>
                      <a:tailEnd type="none" w="med" len="med"/>
                    </a:lnR>
                    <a:lnT w="12700" cap="flat" cmpd="sng" algn="ctr">
                      <a:solidFill>
                        <a:schemeClr val="tx2">
                          <a:lumMod val="40000"/>
                          <a:lumOff val="60000"/>
                        </a:schemeClr>
                      </a:solidFill>
                      <a:prstDash val="solid"/>
                      <a:round/>
                      <a:headEnd type="none" w="med" len="med"/>
                      <a:tailEnd type="none" w="med" len="med"/>
                    </a:lnT>
                    <a:lnB w="12700" cap="flat" cmpd="sng" algn="ctr">
                      <a:solidFill>
                        <a:schemeClr val="tx2">
                          <a:lumMod val="40000"/>
                          <a:lumOff val="60000"/>
                        </a:schemeClr>
                      </a:solidFill>
                      <a:prstDash val="solid"/>
                      <a:round/>
                      <a:headEnd type="none" w="med" len="med"/>
                      <a:tailEnd type="none" w="med" len="med"/>
                    </a:lnB>
                  </a:tcPr>
                </a:tc>
                <a:extLst>
                  <a:ext uri="{0D108BD9-81ED-4DB2-BD59-A6C34878D82A}">
                    <a16:rowId xmlns:a16="http://schemas.microsoft.com/office/drawing/2014/main" val="2421766724"/>
                  </a:ext>
                </a:extLst>
              </a:tr>
              <a:tr h="512005">
                <a:tc>
                  <a:txBody>
                    <a:bodyPr/>
                    <a:lstStyle/>
                    <a:p>
                      <a:pPr algn="ctr"/>
                      <a:r>
                        <a:rPr lang="en-IN" b="1" dirty="0">
                          <a:solidFill>
                            <a:schemeClr val="tx1"/>
                          </a:solidFill>
                        </a:rPr>
                        <a:t>Abstract</a:t>
                      </a:r>
                    </a:p>
                  </a:txBody>
                  <a:tcPr>
                    <a:lnL w="12700" cap="flat" cmpd="sng" algn="ctr">
                      <a:solidFill>
                        <a:schemeClr val="tx2">
                          <a:lumMod val="40000"/>
                          <a:lumOff val="60000"/>
                        </a:schemeClr>
                      </a:solidFill>
                      <a:prstDash val="solid"/>
                      <a:round/>
                      <a:headEnd type="none" w="med" len="med"/>
                      <a:tailEnd type="none" w="med" len="med"/>
                    </a:lnL>
                    <a:lnR w="12700" cap="flat" cmpd="sng" algn="ctr">
                      <a:solidFill>
                        <a:schemeClr val="tx2">
                          <a:lumMod val="40000"/>
                          <a:lumOff val="60000"/>
                        </a:schemeClr>
                      </a:solidFill>
                      <a:prstDash val="solid"/>
                      <a:round/>
                      <a:headEnd type="none" w="med" len="med"/>
                      <a:tailEnd type="none" w="med" len="med"/>
                    </a:lnR>
                    <a:lnT w="12700" cap="flat" cmpd="sng" algn="ctr">
                      <a:solidFill>
                        <a:schemeClr val="tx2">
                          <a:lumMod val="40000"/>
                          <a:lumOff val="60000"/>
                        </a:schemeClr>
                      </a:solidFill>
                      <a:prstDash val="solid"/>
                      <a:round/>
                      <a:headEnd type="none" w="med" len="med"/>
                      <a:tailEnd type="none" w="med" len="med"/>
                    </a:lnT>
                    <a:lnB w="12700" cap="flat" cmpd="sng" algn="ctr">
                      <a:solidFill>
                        <a:schemeClr val="tx2">
                          <a:lumMod val="40000"/>
                          <a:lumOff val="60000"/>
                        </a:schemeClr>
                      </a:solidFill>
                      <a:prstDash val="solid"/>
                      <a:round/>
                      <a:headEnd type="none" w="med" len="med"/>
                      <a:tailEnd type="none" w="med" len="med"/>
                    </a:lnB>
                  </a:tcPr>
                </a:tc>
                <a:tc>
                  <a:txBody>
                    <a:bodyPr/>
                    <a:lstStyle/>
                    <a:p>
                      <a:pPr algn="ctr"/>
                      <a:r>
                        <a:rPr lang="en-IN" b="1" dirty="0">
                          <a:solidFill>
                            <a:schemeClr val="tx1"/>
                          </a:solidFill>
                        </a:rPr>
                        <a:t>E-R Diagram</a:t>
                      </a:r>
                    </a:p>
                  </a:txBody>
                  <a:tcPr>
                    <a:lnL w="12700" cap="flat" cmpd="sng" algn="ctr">
                      <a:solidFill>
                        <a:schemeClr val="tx2">
                          <a:lumMod val="40000"/>
                          <a:lumOff val="60000"/>
                        </a:schemeClr>
                      </a:solidFill>
                      <a:prstDash val="solid"/>
                      <a:round/>
                      <a:headEnd type="none" w="med" len="med"/>
                      <a:tailEnd type="none" w="med" len="med"/>
                    </a:lnL>
                    <a:lnR w="12700" cap="flat" cmpd="sng" algn="ctr">
                      <a:solidFill>
                        <a:schemeClr val="tx2">
                          <a:lumMod val="40000"/>
                          <a:lumOff val="60000"/>
                        </a:schemeClr>
                      </a:solidFill>
                      <a:prstDash val="solid"/>
                      <a:round/>
                      <a:headEnd type="none" w="med" len="med"/>
                      <a:tailEnd type="none" w="med" len="med"/>
                    </a:lnR>
                    <a:lnT w="12700" cap="flat" cmpd="sng" algn="ctr">
                      <a:solidFill>
                        <a:schemeClr val="tx2">
                          <a:lumMod val="40000"/>
                          <a:lumOff val="60000"/>
                        </a:schemeClr>
                      </a:solidFill>
                      <a:prstDash val="solid"/>
                      <a:round/>
                      <a:headEnd type="none" w="med" len="med"/>
                      <a:tailEnd type="none" w="med" len="med"/>
                    </a:lnT>
                    <a:lnB w="12700" cap="flat" cmpd="sng" algn="ctr">
                      <a:solidFill>
                        <a:schemeClr val="tx2">
                          <a:lumMod val="40000"/>
                          <a:lumOff val="60000"/>
                        </a:schemeClr>
                      </a:solidFill>
                      <a:prstDash val="solid"/>
                      <a:round/>
                      <a:headEnd type="none" w="med" len="med"/>
                      <a:tailEnd type="none" w="med" len="med"/>
                    </a:lnB>
                  </a:tcPr>
                </a:tc>
                <a:extLst>
                  <a:ext uri="{0D108BD9-81ED-4DB2-BD59-A6C34878D82A}">
                    <a16:rowId xmlns:a16="http://schemas.microsoft.com/office/drawing/2014/main" val="3665302402"/>
                  </a:ext>
                </a:extLst>
              </a:tr>
              <a:tr h="512005">
                <a:tc>
                  <a:txBody>
                    <a:bodyPr/>
                    <a:lstStyle/>
                    <a:p>
                      <a:pPr algn="ctr"/>
                      <a:r>
                        <a:rPr lang="en-IN" b="1" dirty="0">
                          <a:solidFill>
                            <a:schemeClr val="tx1"/>
                          </a:solidFill>
                        </a:rPr>
                        <a:t>Platform used</a:t>
                      </a:r>
                    </a:p>
                  </a:txBody>
                  <a:tcPr>
                    <a:lnL w="12700" cap="flat" cmpd="sng" algn="ctr">
                      <a:solidFill>
                        <a:schemeClr val="tx2">
                          <a:lumMod val="40000"/>
                          <a:lumOff val="60000"/>
                        </a:schemeClr>
                      </a:solidFill>
                      <a:prstDash val="solid"/>
                      <a:round/>
                      <a:headEnd type="none" w="med" len="med"/>
                      <a:tailEnd type="none" w="med" len="med"/>
                    </a:lnL>
                    <a:lnR w="12700" cap="flat" cmpd="sng" algn="ctr">
                      <a:solidFill>
                        <a:schemeClr val="tx2">
                          <a:lumMod val="40000"/>
                          <a:lumOff val="60000"/>
                        </a:schemeClr>
                      </a:solidFill>
                      <a:prstDash val="solid"/>
                      <a:round/>
                      <a:headEnd type="none" w="med" len="med"/>
                      <a:tailEnd type="none" w="med" len="med"/>
                    </a:lnR>
                    <a:lnT w="12700" cap="flat" cmpd="sng" algn="ctr">
                      <a:solidFill>
                        <a:schemeClr val="tx2">
                          <a:lumMod val="40000"/>
                          <a:lumOff val="60000"/>
                        </a:schemeClr>
                      </a:solidFill>
                      <a:prstDash val="solid"/>
                      <a:round/>
                      <a:headEnd type="none" w="med" len="med"/>
                      <a:tailEnd type="none" w="med" len="med"/>
                    </a:lnT>
                    <a:lnB w="12700" cap="flat" cmpd="sng" algn="ctr">
                      <a:solidFill>
                        <a:schemeClr val="tx2">
                          <a:lumMod val="40000"/>
                          <a:lumOff val="60000"/>
                        </a:schemeClr>
                      </a:solidFill>
                      <a:prstDash val="solid"/>
                      <a:round/>
                      <a:headEnd type="none" w="med" len="med"/>
                      <a:tailEnd type="none" w="med" len="med"/>
                    </a:lnB>
                  </a:tcPr>
                </a:tc>
                <a:tc>
                  <a:txBody>
                    <a:bodyPr/>
                    <a:lstStyle/>
                    <a:p>
                      <a:pPr algn="ctr"/>
                      <a:r>
                        <a:rPr lang="en-IN" b="1" dirty="0">
                          <a:solidFill>
                            <a:schemeClr val="tx1"/>
                          </a:solidFill>
                        </a:rPr>
                        <a:t>DFD’ Level 0,1,2</a:t>
                      </a:r>
                    </a:p>
                  </a:txBody>
                  <a:tcPr>
                    <a:lnL w="12700" cap="flat" cmpd="sng" algn="ctr">
                      <a:solidFill>
                        <a:schemeClr val="tx2">
                          <a:lumMod val="40000"/>
                          <a:lumOff val="60000"/>
                        </a:schemeClr>
                      </a:solidFill>
                      <a:prstDash val="solid"/>
                      <a:round/>
                      <a:headEnd type="none" w="med" len="med"/>
                      <a:tailEnd type="none" w="med" len="med"/>
                    </a:lnL>
                    <a:lnR w="12700" cap="flat" cmpd="sng" algn="ctr">
                      <a:solidFill>
                        <a:schemeClr val="tx2">
                          <a:lumMod val="40000"/>
                          <a:lumOff val="60000"/>
                        </a:schemeClr>
                      </a:solidFill>
                      <a:prstDash val="solid"/>
                      <a:round/>
                      <a:headEnd type="none" w="med" len="med"/>
                      <a:tailEnd type="none" w="med" len="med"/>
                    </a:lnR>
                    <a:lnT w="12700" cap="flat" cmpd="sng" algn="ctr">
                      <a:solidFill>
                        <a:schemeClr val="tx2">
                          <a:lumMod val="40000"/>
                          <a:lumOff val="60000"/>
                        </a:schemeClr>
                      </a:solidFill>
                      <a:prstDash val="solid"/>
                      <a:round/>
                      <a:headEnd type="none" w="med" len="med"/>
                      <a:tailEnd type="none" w="med" len="med"/>
                    </a:lnT>
                    <a:lnB w="12700" cap="flat" cmpd="sng" algn="ctr">
                      <a:solidFill>
                        <a:schemeClr val="tx2">
                          <a:lumMod val="40000"/>
                          <a:lumOff val="60000"/>
                        </a:schemeClr>
                      </a:solidFill>
                      <a:prstDash val="solid"/>
                      <a:round/>
                      <a:headEnd type="none" w="med" len="med"/>
                      <a:tailEnd type="none" w="med" len="med"/>
                    </a:lnB>
                  </a:tcPr>
                </a:tc>
                <a:extLst>
                  <a:ext uri="{0D108BD9-81ED-4DB2-BD59-A6C34878D82A}">
                    <a16:rowId xmlns:a16="http://schemas.microsoft.com/office/drawing/2014/main" val="3520068829"/>
                  </a:ext>
                </a:extLst>
              </a:tr>
              <a:tr h="512005">
                <a:tc>
                  <a:txBody>
                    <a:bodyPr/>
                    <a:lstStyle/>
                    <a:p>
                      <a:pPr algn="ctr"/>
                      <a:r>
                        <a:rPr lang="en-IN" b="1" dirty="0">
                          <a:solidFill>
                            <a:schemeClr val="tx1"/>
                          </a:solidFill>
                        </a:rPr>
                        <a:t>Technology Stack</a:t>
                      </a:r>
                    </a:p>
                  </a:txBody>
                  <a:tcPr>
                    <a:lnL w="12700" cap="flat" cmpd="sng" algn="ctr">
                      <a:solidFill>
                        <a:schemeClr val="tx2">
                          <a:lumMod val="40000"/>
                          <a:lumOff val="60000"/>
                        </a:schemeClr>
                      </a:solidFill>
                      <a:prstDash val="solid"/>
                      <a:round/>
                      <a:headEnd type="none" w="med" len="med"/>
                      <a:tailEnd type="none" w="med" len="med"/>
                    </a:lnL>
                    <a:lnR w="12700" cap="flat" cmpd="sng" algn="ctr">
                      <a:solidFill>
                        <a:schemeClr val="tx2">
                          <a:lumMod val="40000"/>
                          <a:lumOff val="60000"/>
                        </a:schemeClr>
                      </a:solidFill>
                      <a:prstDash val="solid"/>
                      <a:round/>
                      <a:headEnd type="none" w="med" len="med"/>
                      <a:tailEnd type="none" w="med" len="med"/>
                    </a:lnR>
                    <a:lnT w="12700" cap="flat" cmpd="sng" algn="ctr">
                      <a:solidFill>
                        <a:schemeClr val="tx2">
                          <a:lumMod val="40000"/>
                          <a:lumOff val="60000"/>
                        </a:schemeClr>
                      </a:solidFill>
                      <a:prstDash val="solid"/>
                      <a:round/>
                      <a:headEnd type="none" w="med" len="med"/>
                      <a:tailEnd type="none" w="med" len="med"/>
                    </a:lnT>
                    <a:lnB w="12700" cap="flat" cmpd="sng" algn="ctr">
                      <a:solidFill>
                        <a:schemeClr val="tx2">
                          <a:lumMod val="40000"/>
                          <a:lumOff val="60000"/>
                        </a:schemeClr>
                      </a:solidFill>
                      <a:prstDash val="solid"/>
                      <a:round/>
                      <a:headEnd type="none" w="med" len="med"/>
                      <a:tailEnd type="none" w="med" len="med"/>
                    </a:lnB>
                  </a:tcPr>
                </a:tc>
                <a:tc>
                  <a:txBody>
                    <a:bodyPr/>
                    <a:lstStyle/>
                    <a:p>
                      <a:pPr algn="ctr"/>
                      <a:r>
                        <a:rPr lang="en-IN" b="1" dirty="0">
                          <a:solidFill>
                            <a:schemeClr val="tx1"/>
                          </a:solidFill>
                        </a:rPr>
                        <a:t>UML Diagrams</a:t>
                      </a:r>
                    </a:p>
                  </a:txBody>
                  <a:tcPr>
                    <a:lnL w="12700" cap="flat" cmpd="sng" algn="ctr">
                      <a:solidFill>
                        <a:schemeClr val="tx2">
                          <a:lumMod val="40000"/>
                          <a:lumOff val="60000"/>
                        </a:schemeClr>
                      </a:solidFill>
                      <a:prstDash val="solid"/>
                      <a:round/>
                      <a:headEnd type="none" w="med" len="med"/>
                      <a:tailEnd type="none" w="med" len="med"/>
                    </a:lnL>
                    <a:lnR w="12700" cap="flat" cmpd="sng" algn="ctr">
                      <a:solidFill>
                        <a:schemeClr val="tx2">
                          <a:lumMod val="40000"/>
                          <a:lumOff val="60000"/>
                        </a:schemeClr>
                      </a:solidFill>
                      <a:prstDash val="solid"/>
                      <a:round/>
                      <a:headEnd type="none" w="med" len="med"/>
                      <a:tailEnd type="none" w="med" len="med"/>
                    </a:lnR>
                    <a:lnT w="12700" cap="flat" cmpd="sng" algn="ctr">
                      <a:solidFill>
                        <a:schemeClr val="tx2">
                          <a:lumMod val="40000"/>
                          <a:lumOff val="60000"/>
                        </a:schemeClr>
                      </a:solidFill>
                      <a:prstDash val="solid"/>
                      <a:round/>
                      <a:headEnd type="none" w="med" len="med"/>
                      <a:tailEnd type="none" w="med" len="med"/>
                    </a:lnT>
                    <a:lnB w="12700" cap="flat" cmpd="sng" algn="ctr">
                      <a:solidFill>
                        <a:schemeClr val="tx2">
                          <a:lumMod val="40000"/>
                          <a:lumOff val="60000"/>
                        </a:schemeClr>
                      </a:solidFill>
                      <a:prstDash val="solid"/>
                      <a:round/>
                      <a:headEnd type="none" w="med" len="med"/>
                      <a:tailEnd type="none" w="med" len="med"/>
                    </a:lnB>
                  </a:tcPr>
                </a:tc>
                <a:extLst>
                  <a:ext uri="{0D108BD9-81ED-4DB2-BD59-A6C34878D82A}">
                    <a16:rowId xmlns:a16="http://schemas.microsoft.com/office/drawing/2014/main" val="3581887257"/>
                  </a:ext>
                </a:extLst>
              </a:tr>
              <a:tr h="512005">
                <a:tc>
                  <a:txBody>
                    <a:bodyPr/>
                    <a:lstStyle/>
                    <a:p>
                      <a:pPr algn="ctr"/>
                      <a:r>
                        <a:rPr lang="en-IN" b="1" dirty="0">
                          <a:solidFill>
                            <a:schemeClr val="tx1"/>
                          </a:solidFill>
                        </a:rPr>
                        <a:t>Objective/Aim </a:t>
                      </a:r>
                    </a:p>
                  </a:txBody>
                  <a:tcPr>
                    <a:lnL w="12700" cap="flat" cmpd="sng" algn="ctr">
                      <a:solidFill>
                        <a:schemeClr val="tx2">
                          <a:lumMod val="40000"/>
                          <a:lumOff val="60000"/>
                        </a:schemeClr>
                      </a:solidFill>
                      <a:prstDash val="solid"/>
                      <a:round/>
                      <a:headEnd type="none" w="med" len="med"/>
                      <a:tailEnd type="none" w="med" len="med"/>
                    </a:lnL>
                    <a:lnR w="12700" cap="flat" cmpd="sng" algn="ctr">
                      <a:solidFill>
                        <a:schemeClr val="tx2">
                          <a:lumMod val="40000"/>
                          <a:lumOff val="60000"/>
                        </a:schemeClr>
                      </a:solidFill>
                      <a:prstDash val="solid"/>
                      <a:round/>
                      <a:headEnd type="none" w="med" len="med"/>
                      <a:tailEnd type="none" w="med" len="med"/>
                    </a:lnR>
                    <a:lnT w="12700" cap="flat" cmpd="sng" algn="ctr">
                      <a:solidFill>
                        <a:schemeClr val="tx2">
                          <a:lumMod val="40000"/>
                          <a:lumOff val="60000"/>
                        </a:schemeClr>
                      </a:solidFill>
                      <a:prstDash val="solid"/>
                      <a:round/>
                      <a:headEnd type="none" w="med" len="med"/>
                      <a:tailEnd type="none" w="med" len="med"/>
                    </a:lnT>
                    <a:lnB w="12700" cap="flat" cmpd="sng" algn="ctr">
                      <a:solidFill>
                        <a:schemeClr val="tx2">
                          <a:lumMod val="40000"/>
                          <a:lumOff val="60000"/>
                        </a:schemeClr>
                      </a:solidFill>
                      <a:prstDash val="solid"/>
                      <a:round/>
                      <a:headEnd type="none" w="med" len="med"/>
                      <a:tailEnd type="none" w="med" len="med"/>
                    </a:lnB>
                  </a:tcPr>
                </a:tc>
                <a:tc>
                  <a:txBody>
                    <a:bodyPr/>
                    <a:lstStyle/>
                    <a:p>
                      <a:pPr algn="ctr"/>
                      <a:r>
                        <a:rPr lang="en-IN" b="1" dirty="0">
                          <a:solidFill>
                            <a:schemeClr val="tx1"/>
                          </a:solidFill>
                        </a:rPr>
                        <a:t>Implementation</a:t>
                      </a:r>
                    </a:p>
                  </a:txBody>
                  <a:tcPr>
                    <a:lnL w="12700" cap="flat" cmpd="sng" algn="ctr">
                      <a:solidFill>
                        <a:schemeClr val="tx2">
                          <a:lumMod val="40000"/>
                          <a:lumOff val="60000"/>
                        </a:schemeClr>
                      </a:solidFill>
                      <a:prstDash val="solid"/>
                      <a:round/>
                      <a:headEnd type="none" w="med" len="med"/>
                      <a:tailEnd type="none" w="med" len="med"/>
                    </a:lnL>
                    <a:lnR w="12700" cap="flat" cmpd="sng" algn="ctr">
                      <a:solidFill>
                        <a:schemeClr val="tx2">
                          <a:lumMod val="40000"/>
                          <a:lumOff val="60000"/>
                        </a:schemeClr>
                      </a:solidFill>
                      <a:prstDash val="solid"/>
                      <a:round/>
                      <a:headEnd type="none" w="med" len="med"/>
                      <a:tailEnd type="none" w="med" len="med"/>
                    </a:lnR>
                    <a:lnT w="12700" cap="flat" cmpd="sng" algn="ctr">
                      <a:solidFill>
                        <a:schemeClr val="tx2">
                          <a:lumMod val="40000"/>
                          <a:lumOff val="60000"/>
                        </a:schemeClr>
                      </a:solidFill>
                      <a:prstDash val="solid"/>
                      <a:round/>
                      <a:headEnd type="none" w="med" len="med"/>
                      <a:tailEnd type="none" w="med" len="med"/>
                    </a:lnT>
                    <a:lnB w="12700" cap="flat" cmpd="sng" algn="ctr">
                      <a:solidFill>
                        <a:schemeClr val="tx2">
                          <a:lumMod val="40000"/>
                          <a:lumOff val="60000"/>
                        </a:schemeClr>
                      </a:solidFill>
                      <a:prstDash val="solid"/>
                      <a:round/>
                      <a:headEnd type="none" w="med" len="med"/>
                      <a:tailEnd type="none" w="med" len="med"/>
                    </a:lnB>
                  </a:tcPr>
                </a:tc>
                <a:extLst>
                  <a:ext uri="{0D108BD9-81ED-4DB2-BD59-A6C34878D82A}">
                    <a16:rowId xmlns:a16="http://schemas.microsoft.com/office/drawing/2014/main" val="689473803"/>
                  </a:ext>
                </a:extLst>
              </a:tr>
              <a:tr h="512005">
                <a:tc>
                  <a:txBody>
                    <a:bodyPr/>
                    <a:lstStyle/>
                    <a:p>
                      <a:pPr algn="ctr"/>
                      <a:r>
                        <a:rPr lang="en-IN" b="1" dirty="0">
                          <a:solidFill>
                            <a:schemeClr val="tx1"/>
                          </a:solidFill>
                        </a:rPr>
                        <a:t>Conclusion and Future Scope</a:t>
                      </a:r>
                    </a:p>
                  </a:txBody>
                  <a:tcPr>
                    <a:lnL w="12700" cap="flat" cmpd="sng" algn="ctr">
                      <a:solidFill>
                        <a:schemeClr val="tx2">
                          <a:lumMod val="40000"/>
                          <a:lumOff val="60000"/>
                        </a:schemeClr>
                      </a:solidFill>
                      <a:prstDash val="solid"/>
                      <a:round/>
                      <a:headEnd type="none" w="med" len="med"/>
                      <a:tailEnd type="none" w="med" len="med"/>
                    </a:lnL>
                    <a:lnR w="12700" cap="flat" cmpd="sng" algn="ctr">
                      <a:solidFill>
                        <a:schemeClr val="tx2">
                          <a:lumMod val="40000"/>
                          <a:lumOff val="60000"/>
                        </a:schemeClr>
                      </a:solidFill>
                      <a:prstDash val="solid"/>
                      <a:round/>
                      <a:headEnd type="none" w="med" len="med"/>
                      <a:tailEnd type="none" w="med" len="med"/>
                    </a:lnR>
                    <a:lnT w="12700" cap="flat" cmpd="sng" algn="ctr">
                      <a:solidFill>
                        <a:schemeClr val="tx2">
                          <a:lumMod val="40000"/>
                          <a:lumOff val="60000"/>
                        </a:schemeClr>
                      </a:solidFill>
                      <a:prstDash val="solid"/>
                      <a:round/>
                      <a:headEnd type="none" w="med" len="med"/>
                      <a:tailEnd type="none" w="med" len="med"/>
                    </a:lnT>
                    <a:lnB w="12700" cap="flat" cmpd="sng" algn="ctr">
                      <a:solidFill>
                        <a:schemeClr val="tx2">
                          <a:lumMod val="40000"/>
                          <a:lumOff val="60000"/>
                        </a:schemeClr>
                      </a:solidFill>
                      <a:prstDash val="solid"/>
                      <a:round/>
                      <a:headEnd type="none" w="med" len="med"/>
                      <a:tailEnd type="none" w="med" len="med"/>
                    </a:lnB>
                  </a:tcPr>
                </a:tc>
                <a:tc>
                  <a:txBody>
                    <a:bodyPr/>
                    <a:lstStyle/>
                    <a:p>
                      <a:pPr algn="ctr"/>
                      <a:r>
                        <a:rPr lang="en-IN" b="1" dirty="0">
                          <a:solidFill>
                            <a:schemeClr val="tx1"/>
                          </a:solidFill>
                        </a:rPr>
                        <a:t>References</a:t>
                      </a:r>
                    </a:p>
                  </a:txBody>
                  <a:tcPr>
                    <a:lnL w="12700" cap="flat" cmpd="sng" algn="ctr">
                      <a:solidFill>
                        <a:schemeClr val="tx2">
                          <a:lumMod val="40000"/>
                          <a:lumOff val="60000"/>
                        </a:schemeClr>
                      </a:solidFill>
                      <a:prstDash val="solid"/>
                      <a:round/>
                      <a:headEnd type="none" w="med" len="med"/>
                      <a:tailEnd type="none" w="med" len="med"/>
                    </a:lnL>
                    <a:lnR w="12700" cap="flat" cmpd="sng" algn="ctr">
                      <a:solidFill>
                        <a:schemeClr val="tx2">
                          <a:lumMod val="40000"/>
                          <a:lumOff val="60000"/>
                        </a:schemeClr>
                      </a:solidFill>
                      <a:prstDash val="solid"/>
                      <a:round/>
                      <a:headEnd type="none" w="med" len="med"/>
                      <a:tailEnd type="none" w="med" len="med"/>
                    </a:lnR>
                    <a:lnT w="12700" cap="flat" cmpd="sng" algn="ctr">
                      <a:solidFill>
                        <a:schemeClr val="tx2">
                          <a:lumMod val="40000"/>
                          <a:lumOff val="60000"/>
                        </a:schemeClr>
                      </a:solidFill>
                      <a:prstDash val="solid"/>
                      <a:round/>
                      <a:headEnd type="none" w="med" len="med"/>
                      <a:tailEnd type="none" w="med" len="med"/>
                    </a:lnT>
                    <a:lnB w="12700" cap="flat" cmpd="sng" algn="ctr">
                      <a:solidFill>
                        <a:schemeClr val="tx2">
                          <a:lumMod val="40000"/>
                          <a:lumOff val="60000"/>
                        </a:schemeClr>
                      </a:solidFill>
                      <a:prstDash val="solid"/>
                      <a:round/>
                      <a:headEnd type="none" w="med" len="med"/>
                      <a:tailEnd type="none" w="med" len="med"/>
                    </a:lnB>
                  </a:tcPr>
                </a:tc>
                <a:extLst>
                  <a:ext uri="{0D108BD9-81ED-4DB2-BD59-A6C34878D82A}">
                    <a16:rowId xmlns:a16="http://schemas.microsoft.com/office/drawing/2014/main" val="1474639959"/>
                  </a:ext>
                </a:extLst>
              </a:tr>
            </a:tbl>
          </a:graphicData>
        </a:graphic>
      </p:graphicFrame>
      <p:sp>
        <p:nvSpPr>
          <p:cNvPr id="1256" name="Google Shape;1256;p36"/>
          <p:cNvSpPr txBox="1">
            <a:spLocks noGrp="1"/>
          </p:cNvSpPr>
          <p:nvPr>
            <p:ph type="title"/>
          </p:nvPr>
        </p:nvSpPr>
        <p:spPr>
          <a:xfrm>
            <a:off x="727940" y="35424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CONTENTS </a:t>
            </a:r>
            <a:endParaRPr dirty="0"/>
          </a:p>
        </p:txBody>
      </p:sp>
      <p:grpSp>
        <p:nvGrpSpPr>
          <p:cNvPr id="1261" name="Google Shape;1261;p36"/>
          <p:cNvGrpSpPr/>
          <p:nvPr/>
        </p:nvGrpSpPr>
        <p:grpSpPr>
          <a:xfrm>
            <a:off x="8080575" y="1191300"/>
            <a:ext cx="76825" cy="76800"/>
            <a:chOff x="3104875" y="1099400"/>
            <a:chExt cx="76825" cy="76800"/>
          </a:xfrm>
        </p:grpSpPr>
        <p:sp>
          <p:nvSpPr>
            <p:cNvPr id="1262" name="Google Shape;1262;p3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4" name="Google Shape;1264;p36"/>
          <p:cNvGrpSpPr/>
          <p:nvPr/>
        </p:nvGrpSpPr>
        <p:grpSpPr>
          <a:xfrm>
            <a:off x="4323450" y="4147825"/>
            <a:ext cx="76825" cy="76800"/>
            <a:chOff x="3104875" y="1099400"/>
            <a:chExt cx="76825" cy="76800"/>
          </a:xfrm>
        </p:grpSpPr>
        <p:sp>
          <p:nvSpPr>
            <p:cNvPr id="1265" name="Google Shape;1265;p3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 name="Google Shape;1267;p36"/>
          <p:cNvGrpSpPr/>
          <p:nvPr/>
        </p:nvGrpSpPr>
        <p:grpSpPr>
          <a:xfrm>
            <a:off x="891025" y="1112200"/>
            <a:ext cx="76825" cy="76800"/>
            <a:chOff x="3104875" y="1099400"/>
            <a:chExt cx="76825" cy="76800"/>
          </a:xfrm>
        </p:grpSpPr>
        <p:sp>
          <p:nvSpPr>
            <p:cNvPr id="1268" name="Google Shape;1268;p3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70" name="Google Shape;1270;p36"/>
          <p:cNvPicPr preferRelativeResize="0"/>
          <p:nvPr/>
        </p:nvPicPr>
        <p:blipFill rotWithShape="1">
          <a:blip r:embed="rId3">
            <a:alphaModFix/>
          </a:blip>
          <a:srcRect l="18647" t="7960" r="8852" b="8336"/>
          <a:stretch/>
        </p:blipFill>
        <p:spPr>
          <a:xfrm rot="-1406552">
            <a:off x="256993" y="4093096"/>
            <a:ext cx="1025168" cy="66578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pic>
        <p:nvPicPr>
          <p:cNvPr id="1302" name="Google Shape;1302;p38"/>
          <p:cNvPicPr preferRelativeResize="0"/>
          <p:nvPr/>
        </p:nvPicPr>
        <p:blipFill rotWithShape="1">
          <a:blip r:embed="rId3">
            <a:alphaModFix/>
          </a:blip>
          <a:srcRect l="26806" t="7660" r="25401" b="5390"/>
          <a:stretch/>
        </p:blipFill>
        <p:spPr>
          <a:xfrm>
            <a:off x="484075" y="2724275"/>
            <a:ext cx="1739952" cy="1780604"/>
          </a:xfrm>
          <a:prstGeom prst="rect">
            <a:avLst/>
          </a:prstGeom>
          <a:noFill/>
          <a:ln>
            <a:noFill/>
          </a:ln>
        </p:spPr>
      </p:pic>
      <p:pic>
        <p:nvPicPr>
          <p:cNvPr id="1305" name="Google Shape;1305;p38"/>
          <p:cNvPicPr preferRelativeResize="0"/>
          <p:nvPr/>
        </p:nvPicPr>
        <p:blipFill rotWithShape="1">
          <a:blip r:embed="rId4">
            <a:alphaModFix/>
          </a:blip>
          <a:srcRect l="25537" t="7152" r="23467" b="5838"/>
          <a:stretch/>
        </p:blipFill>
        <p:spPr>
          <a:xfrm>
            <a:off x="1491599" y="333475"/>
            <a:ext cx="1920000" cy="1842726"/>
          </a:xfrm>
          <a:prstGeom prst="rect">
            <a:avLst/>
          </a:prstGeom>
          <a:noFill/>
          <a:ln>
            <a:noFill/>
          </a:ln>
        </p:spPr>
      </p:pic>
      <p:pic>
        <p:nvPicPr>
          <p:cNvPr id="1306" name="Google Shape;1306;p38"/>
          <p:cNvPicPr preferRelativeResize="0"/>
          <p:nvPr/>
        </p:nvPicPr>
        <p:blipFill rotWithShape="1">
          <a:blip r:embed="rId5">
            <a:alphaModFix/>
          </a:blip>
          <a:srcRect l="22009" r="18455"/>
          <a:stretch/>
        </p:blipFill>
        <p:spPr>
          <a:xfrm rot="-1020103">
            <a:off x="5083338" y="473539"/>
            <a:ext cx="652201" cy="616226"/>
          </a:xfrm>
          <a:prstGeom prst="rect">
            <a:avLst/>
          </a:prstGeom>
          <a:noFill/>
          <a:ln>
            <a:noFill/>
          </a:ln>
        </p:spPr>
      </p:pic>
      <p:pic>
        <p:nvPicPr>
          <p:cNvPr id="1307" name="Google Shape;1307;p38"/>
          <p:cNvPicPr preferRelativeResize="0"/>
          <p:nvPr/>
        </p:nvPicPr>
        <p:blipFill rotWithShape="1">
          <a:blip r:embed="rId6">
            <a:alphaModFix/>
          </a:blip>
          <a:srcRect l="18647" t="7960" r="8852" b="8336"/>
          <a:stretch/>
        </p:blipFill>
        <p:spPr>
          <a:xfrm rot="-1152297">
            <a:off x="2228325" y="1412887"/>
            <a:ext cx="1647827" cy="1070150"/>
          </a:xfrm>
          <a:prstGeom prst="rect">
            <a:avLst/>
          </a:prstGeom>
          <a:noFill/>
          <a:ln>
            <a:noFill/>
          </a:ln>
        </p:spPr>
      </p:pic>
      <p:sp>
        <p:nvSpPr>
          <p:cNvPr id="1303" name="Google Shape;1303;p38"/>
          <p:cNvSpPr txBox="1">
            <a:spLocks noGrp="1"/>
          </p:cNvSpPr>
          <p:nvPr>
            <p:ph type="title"/>
          </p:nvPr>
        </p:nvSpPr>
        <p:spPr>
          <a:xfrm>
            <a:off x="2460623" y="279833"/>
            <a:ext cx="42948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INTRODUCTION</a:t>
            </a:r>
            <a:endParaRPr dirty="0"/>
          </a:p>
        </p:txBody>
      </p:sp>
      <p:pic>
        <p:nvPicPr>
          <p:cNvPr id="1308" name="Google Shape;1308;p38"/>
          <p:cNvPicPr preferRelativeResize="0"/>
          <p:nvPr/>
        </p:nvPicPr>
        <p:blipFill rotWithShape="1">
          <a:blip r:embed="rId7">
            <a:alphaModFix/>
          </a:blip>
          <a:srcRect l="15236" r="10474"/>
          <a:stretch/>
        </p:blipFill>
        <p:spPr>
          <a:xfrm rot="1220421">
            <a:off x="1665699" y="2919147"/>
            <a:ext cx="1552575" cy="1390851"/>
          </a:xfrm>
          <a:prstGeom prst="rect">
            <a:avLst/>
          </a:prstGeom>
          <a:noFill/>
          <a:ln>
            <a:noFill/>
          </a:ln>
        </p:spPr>
      </p:pic>
      <p:pic>
        <p:nvPicPr>
          <p:cNvPr id="1309" name="Google Shape;1309;p38"/>
          <p:cNvPicPr preferRelativeResize="0"/>
          <p:nvPr/>
        </p:nvPicPr>
        <p:blipFill rotWithShape="1">
          <a:blip r:embed="rId5">
            <a:alphaModFix/>
          </a:blip>
          <a:srcRect l="22009" r="18455"/>
          <a:stretch/>
        </p:blipFill>
        <p:spPr>
          <a:xfrm rot="3321565">
            <a:off x="3843063" y="3766862"/>
            <a:ext cx="652200" cy="616227"/>
          </a:xfrm>
          <a:prstGeom prst="rect">
            <a:avLst/>
          </a:prstGeom>
          <a:noFill/>
          <a:ln>
            <a:noFill/>
          </a:ln>
        </p:spPr>
      </p:pic>
      <p:grpSp>
        <p:nvGrpSpPr>
          <p:cNvPr id="1310" name="Google Shape;1310;p38"/>
          <p:cNvGrpSpPr/>
          <p:nvPr/>
        </p:nvGrpSpPr>
        <p:grpSpPr>
          <a:xfrm>
            <a:off x="1003700" y="2099400"/>
            <a:ext cx="76825" cy="76800"/>
            <a:chOff x="3104875" y="1099400"/>
            <a:chExt cx="76825" cy="76800"/>
          </a:xfrm>
        </p:grpSpPr>
        <p:sp>
          <p:nvSpPr>
            <p:cNvPr id="1311" name="Google Shape;1311;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3" name="Google Shape;1313;p38"/>
          <p:cNvGrpSpPr/>
          <p:nvPr/>
        </p:nvGrpSpPr>
        <p:grpSpPr>
          <a:xfrm>
            <a:off x="3765550" y="1029325"/>
            <a:ext cx="76825" cy="76800"/>
            <a:chOff x="3104875" y="1099400"/>
            <a:chExt cx="76825" cy="76800"/>
          </a:xfrm>
        </p:grpSpPr>
        <p:sp>
          <p:nvSpPr>
            <p:cNvPr id="1314" name="Google Shape;1314;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6" name="Google Shape;1316;p38"/>
          <p:cNvGrpSpPr/>
          <p:nvPr/>
        </p:nvGrpSpPr>
        <p:grpSpPr>
          <a:xfrm>
            <a:off x="4870450" y="4197150"/>
            <a:ext cx="76825" cy="76800"/>
            <a:chOff x="3104875" y="1099400"/>
            <a:chExt cx="76825" cy="76800"/>
          </a:xfrm>
        </p:grpSpPr>
        <p:sp>
          <p:nvSpPr>
            <p:cNvPr id="1317" name="Google Shape;1317;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57D11C9B-92F6-15E2-9969-0F27CFDE52D3}"/>
              </a:ext>
            </a:extLst>
          </p:cNvPr>
          <p:cNvSpPr txBox="1"/>
          <p:nvPr/>
        </p:nvSpPr>
        <p:spPr>
          <a:xfrm>
            <a:off x="1080525" y="781652"/>
            <a:ext cx="7321795" cy="369332"/>
          </a:xfrm>
          <a:prstGeom prst="rect">
            <a:avLst/>
          </a:prstGeom>
          <a:noFill/>
        </p:spPr>
        <p:txBody>
          <a:bodyPr wrap="square" rtlCol="0">
            <a:spAutoFit/>
          </a:bodyPr>
          <a:lstStyle/>
          <a:p>
            <a:r>
              <a:rPr lang="en-IN" sz="1800" b="1" dirty="0">
                <a:solidFill>
                  <a:schemeClr val="tx1"/>
                </a:solidFill>
              </a:rPr>
              <a:t>Name Of Project : JARVIS Voice Assistant</a:t>
            </a:r>
          </a:p>
        </p:txBody>
      </p:sp>
      <p:sp>
        <p:nvSpPr>
          <p:cNvPr id="3" name="TextBox 2">
            <a:extLst>
              <a:ext uri="{FF2B5EF4-FFF2-40B4-BE49-F238E27FC236}">
                <a16:creationId xmlns:a16="http://schemas.microsoft.com/office/drawing/2014/main" id="{3B056CB7-F4C7-BF63-6F9E-57F2B17C0CD5}"/>
              </a:ext>
            </a:extLst>
          </p:cNvPr>
          <p:cNvSpPr txBox="1"/>
          <p:nvPr/>
        </p:nvSpPr>
        <p:spPr>
          <a:xfrm>
            <a:off x="1080525" y="1308586"/>
            <a:ext cx="7321795" cy="369332"/>
          </a:xfrm>
          <a:prstGeom prst="rect">
            <a:avLst/>
          </a:prstGeom>
          <a:noFill/>
        </p:spPr>
        <p:txBody>
          <a:bodyPr wrap="square" rtlCol="0">
            <a:spAutoFit/>
          </a:bodyPr>
          <a:lstStyle/>
          <a:p>
            <a:r>
              <a:rPr lang="en-IN" sz="1800" b="1" dirty="0">
                <a:solidFill>
                  <a:schemeClr val="tx1"/>
                </a:solidFill>
              </a:rPr>
              <a:t>Use : </a:t>
            </a:r>
          </a:p>
        </p:txBody>
      </p:sp>
      <p:sp>
        <p:nvSpPr>
          <p:cNvPr id="4" name="TextBox 3">
            <a:extLst>
              <a:ext uri="{FF2B5EF4-FFF2-40B4-BE49-F238E27FC236}">
                <a16:creationId xmlns:a16="http://schemas.microsoft.com/office/drawing/2014/main" id="{74E5527E-C0EE-94D3-A669-5C090F4AB262}"/>
              </a:ext>
            </a:extLst>
          </p:cNvPr>
          <p:cNvSpPr txBox="1"/>
          <p:nvPr/>
        </p:nvSpPr>
        <p:spPr>
          <a:xfrm>
            <a:off x="1080525" y="1677918"/>
            <a:ext cx="7321795" cy="369332"/>
          </a:xfrm>
          <a:prstGeom prst="rect">
            <a:avLst/>
          </a:prstGeom>
          <a:noFill/>
        </p:spPr>
        <p:txBody>
          <a:bodyPr wrap="square" rtlCol="0">
            <a:spAutoFit/>
          </a:bodyPr>
          <a:lstStyle/>
          <a:p>
            <a:r>
              <a:rPr lang="en-IN" sz="1800" b="1" dirty="0">
                <a:solidFill>
                  <a:schemeClr val="tx1"/>
                </a:solidFill>
              </a:rPr>
              <a:t>Advantages :1 Saves time and efforts </a:t>
            </a:r>
          </a:p>
        </p:txBody>
      </p:sp>
      <p:sp>
        <p:nvSpPr>
          <p:cNvPr id="6" name="TextBox 5">
            <a:extLst>
              <a:ext uri="{FF2B5EF4-FFF2-40B4-BE49-F238E27FC236}">
                <a16:creationId xmlns:a16="http://schemas.microsoft.com/office/drawing/2014/main" id="{4861A02F-435B-4A14-A4D9-7DF992C195E5}"/>
              </a:ext>
            </a:extLst>
          </p:cNvPr>
          <p:cNvSpPr txBox="1"/>
          <p:nvPr/>
        </p:nvSpPr>
        <p:spPr>
          <a:xfrm>
            <a:off x="1070364" y="1978415"/>
            <a:ext cx="7321795" cy="369332"/>
          </a:xfrm>
          <a:prstGeom prst="rect">
            <a:avLst/>
          </a:prstGeom>
          <a:noFill/>
        </p:spPr>
        <p:txBody>
          <a:bodyPr wrap="square" rtlCol="0">
            <a:spAutoFit/>
          </a:bodyPr>
          <a:lstStyle/>
          <a:p>
            <a:r>
              <a:rPr lang="en-IN" sz="1800" b="1" dirty="0">
                <a:solidFill>
                  <a:schemeClr val="tx1"/>
                </a:solidFill>
              </a:rPr>
              <a:t>Smooth Integration</a:t>
            </a:r>
          </a:p>
        </p:txBody>
      </p:sp>
      <p:sp>
        <p:nvSpPr>
          <p:cNvPr id="7" name="TextBox 6">
            <a:extLst>
              <a:ext uri="{FF2B5EF4-FFF2-40B4-BE49-F238E27FC236}">
                <a16:creationId xmlns:a16="http://schemas.microsoft.com/office/drawing/2014/main" id="{074299B7-0A12-72CC-C37F-512933BBEEC2}"/>
              </a:ext>
            </a:extLst>
          </p:cNvPr>
          <p:cNvSpPr txBox="1"/>
          <p:nvPr/>
        </p:nvSpPr>
        <p:spPr>
          <a:xfrm>
            <a:off x="1070365" y="2580493"/>
            <a:ext cx="7321795" cy="646331"/>
          </a:xfrm>
          <a:prstGeom prst="rect">
            <a:avLst/>
          </a:prstGeom>
          <a:noFill/>
        </p:spPr>
        <p:txBody>
          <a:bodyPr wrap="square" rtlCol="0">
            <a:spAutoFit/>
          </a:bodyPr>
          <a:lstStyle/>
          <a:p>
            <a:r>
              <a:rPr lang="en-IN" sz="1800" b="1" dirty="0">
                <a:solidFill>
                  <a:schemeClr val="tx1"/>
                </a:solidFill>
              </a:rPr>
              <a:t>Limitations : High Speed Internet is required</a:t>
            </a:r>
          </a:p>
          <a:p>
            <a:r>
              <a:rPr lang="en-IN" sz="1800" b="1" dirty="0">
                <a:solidFill>
                  <a:schemeClr val="tx1"/>
                </a:solidFill>
              </a:rPr>
              <a:t>It Cannot work in noisy environment</a:t>
            </a:r>
          </a:p>
        </p:txBody>
      </p:sp>
      <p:sp>
        <p:nvSpPr>
          <p:cNvPr id="8" name="TextBox 7">
            <a:extLst>
              <a:ext uri="{FF2B5EF4-FFF2-40B4-BE49-F238E27FC236}">
                <a16:creationId xmlns:a16="http://schemas.microsoft.com/office/drawing/2014/main" id="{9530DA09-85F8-4C87-BACC-3D6A6E69F2E1}"/>
              </a:ext>
            </a:extLst>
          </p:cNvPr>
          <p:cNvSpPr txBox="1"/>
          <p:nvPr/>
        </p:nvSpPr>
        <p:spPr>
          <a:xfrm>
            <a:off x="1080524" y="3405567"/>
            <a:ext cx="7321795" cy="369332"/>
          </a:xfrm>
          <a:prstGeom prst="rect">
            <a:avLst/>
          </a:prstGeom>
          <a:noFill/>
        </p:spPr>
        <p:txBody>
          <a:bodyPr wrap="square" rtlCol="0">
            <a:spAutoFit/>
          </a:bodyPr>
          <a:lstStyle/>
          <a:p>
            <a:r>
              <a:rPr lang="en-IN" sz="1800" b="1" dirty="0">
                <a:solidFill>
                  <a:schemeClr val="tx1"/>
                </a:solidFill>
              </a:rPr>
              <a:t>Application :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A9BED2-36D7-EE6D-60A8-565739160579}"/>
              </a:ext>
            </a:extLst>
          </p:cNvPr>
          <p:cNvSpPr txBox="1">
            <a:spLocks noGrp="1"/>
          </p:cNvSpPr>
          <p:nvPr>
            <p:ph type="title"/>
          </p:nvPr>
        </p:nvSpPr>
        <p:spPr>
          <a:xfrm>
            <a:off x="712788" y="539750"/>
            <a:ext cx="7718425" cy="573088"/>
          </a:xfrm>
          <a:prstGeom prst="rect">
            <a:avLst/>
          </a:prstGeom>
          <a:noFill/>
        </p:spPr>
        <p:txBody>
          <a:bodyPr wrap="none" rtlCol="0">
            <a:spAutoFit/>
          </a:bodyPr>
          <a:lstStyle/>
          <a:p>
            <a:pPr algn="ctr"/>
            <a:r>
              <a:rPr lang="en-US" sz="3600" u="sng" dirty="0">
                <a:latin typeface="Times New Roman" pitchFamily="18" charset="0"/>
                <a:cs typeface="Times New Roman" pitchFamily="18" charset="0"/>
              </a:rPr>
              <a:t>PROBLEM STATEMENT</a:t>
            </a:r>
            <a:endParaRPr lang="en-IN" sz="3600" u="sng" dirty="0">
              <a:latin typeface="Times New Roman" pitchFamily="18" charset="0"/>
              <a:cs typeface="Times New Roman" pitchFamily="18" charset="0"/>
            </a:endParaRPr>
          </a:p>
        </p:txBody>
      </p:sp>
      <p:sp>
        <p:nvSpPr>
          <p:cNvPr id="4" name="TextBox 5">
            <a:extLst>
              <a:ext uri="{FF2B5EF4-FFF2-40B4-BE49-F238E27FC236}">
                <a16:creationId xmlns:a16="http://schemas.microsoft.com/office/drawing/2014/main" id="{8AB0D4E0-525D-DDE0-7AEE-8B88D226ED07}"/>
              </a:ext>
            </a:extLst>
          </p:cNvPr>
          <p:cNvSpPr txBox="1"/>
          <p:nvPr/>
        </p:nvSpPr>
        <p:spPr>
          <a:xfrm>
            <a:off x="264160" y="1294478"/>
            <a:ext cx="9011919" cy="1323439"/>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cs typeface="Times New Roman" panose="02020603050405020304" pitchFamily="18" charset="0"/>
              </a:rPr>
              <a:t> leverages computers and machines to mimic the problem–solving and decision–making capabilities of the human mind.</a:t>
            </a:r>
          </a:p>
          <a:p>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F1F54410-DCAE-1047-AC1C-96D0451E29FA}"/>
              </a:ext>
            </a:extLst>
          </p:cNvPr>
          <p:cNvSpPr txBox="1"/>
          <p:nvPr/>
        </p:nvSpPr>
        <p:spPr>
          <a:xfrm>
            <a:off x="264160" y="2571750"/>
            <a:ext cx="8503920" cy="707886"/>
          </a:xfrm>
          <a:prstGeom prst="rect">
            <a:avLst/>
          </a:prstGeom>
          <a:noFill/>
        </p:spPr>
        <p:txBody>
          <a:bodyPr wrap="square">
            <a:spAutoFit/>
          </a:bodyPr>
          <a:lstStyle/>
          <a:p>
            <a:pPr marL="342900" lvl="0" indent="-342900" rtl="0">
              <a:spcBef>
                <a:spcPts val="0"/>
              </a:spcBef>
              <a:spcAft>
                <a:spcPts val="0"/>
              </a:spcAft>
              <a:buFont typeface="Wingdings" panose="05000000000000000000" pitchFamily="2" charset="2"/>
              <a:buChar char="v"/>
            </a:pPr>
            <a:r>
              <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cs typeface="Times New Roman" panose="02020603050405020304" pitchFamily="18" charset="0"/>
                <a:sym typeface="+mn-ea"/>
              </a:rPr>
              <a:t>To gain knowledge in </a:t>
            </a:r>
            <a:r>
              <a:rPr lang="en-US" alt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cs typeface="Times New Roman" panose="02020603050405020304" pitchFamily="18" charset="0"/>
                <a:sym typeface="+mn-ea"/>
              </a:rPr>
              <a:t>voice assistant</a:t>
            </a:r>
            <a:r>
              <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cs typeface="Times New Roman" panose="02020603050405020304" pitchFamily="18" charset="0"/>
                <a:sym typeface="+mn-ea"/>
              </a:rPr>
              <a:t>.</a:t>
            </a:r>
            <a:endParaRPr lang="en-IN"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cs typeface="Times New Roman" panose="02020603050405020304" pitchFamily="18" charset="0"/>
            </a:endParaRPr>
          </a:p>
          <a:p>
            <a:pPr marL="0" lvl="0" indent="0" rtl="0">
              <a:spcBef>
                <a:spcPts val="0"/>
              </a:spcBef>
              <a:spcAft>
                <a:spcPts val="0"/>
              </a:spcAft>
              <a:buNone/>
            </a:pPr>
            <a:endParaRPr lang="en-GB"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Tree>
    <p:extLst>
      <p:ext uri="{BB962C8B-B14F-4D97-AF65-F5344CB8AC3E}">
        <p14:creationId xmlns:p14="http://schemas.microsoft.com/office/powerpoint/2010/main" val="571836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326" name="Google Shape;1326;p3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ABSTRACT</a:t>
            </a:r>
            <a:endParaRPr dirty="0"/>
          </a:p>
        </p:txBody>
      </p:sp>
      <p:grpSp>
        <p:nvGrpSpPr>
          <p:cNvPr id="1371" name="Google Shape;1371;p39"/>
          <p:cNvGrpSpPr/>
          <p:nvPr/>
        </p:nvGrpSpPr>
        <p:grpSpPr>
          <a:xfrm>
            <a:off x="8219800" y="2094550"/>
            <a:ext cx="76825" cy="76800"/>
            <a:chOff x="3104875" y="1099400"/>
            <a:chExt cx="76825" cy="76800"/>
          </a:xfrm>
        </p:grpSpPr>
        <p:sp>
          <p:nvSpPr>
            <p:cNvPr id="1372" name="Google Shape;1372;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39"/>
          <p:cNvGrpSpPr/>
          <p:nvPr/>
        </p:nvGrpSpPr>
        <p:grpSpPr>
          <a:xfrm rot="1891135">
            <a:off x="2771537" y="4334818"/>
            <a:ext cx="76828" cy="76803"/>
            <a:chOff x="3104875" y="1099400"/>
            <a:chExt cx="76825" cy="76800"/>
          </a:xfrm>
        </p:grpSpPr>
        <p:sp>
          <p:nvSpPr>
            <p:cNvPr id="1375" name="Google Shape;1375;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7" name="Google Shape;1377;p39"/>
          <p:cNvGrpSpPr/>
          <p:nvPr/>
        </p:nvGrpSpPr>
        <p:grpSpPr>
          <a:xfrm>
            <a:off x="3152500" y="1391963"/>
            <a:ext cx="76825" cy="76800"/>
            <a:chOff x="3104875" y="1099400"/>
            <a:chExt cx="76825" cy="76800"/>
          </a:xfrm>
        </p:grpSpPr>
        <p:sp>
          <p:nvSpPr>
            <p:cNvPr id="1378" name="Google Shape;1378;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80" name="Google Shape;1380;p39"/>
          <p:cNvPicPr preferRelativeResize="0"/>
          <p:nvPr/>
        </p:nvPicPr>
        <p:blipFill rotWithShape="1">
          <a:blip r:embed="rId3">
            <a:alphaModFix/>
          </a:blip>
          <a:srcRect l="22009" r="18455"/>
          <a:stretch/>
        </p:blipFill>
        <p:spPr>
          <a:xfrm rot="1203247">
            <a:off x="7912229" y="3946308"/>
            <a:ext cx="903665" cy="853810"/>
          </a:xfrm>
          <a:prstGeom prst="rect">
            <a:avLst/>
          </a:prstGeom>
          <a:noFill/>
          <a:ln>
            <a:noFill/>
          </a:ln>
        </p:spPr>
      </p:pic>
      <p:sp>
        <p:nvSpPr>
          <p:cNvPr id="15" name="TextBox 14">
            <a:extLst>
              <a:ext uri="{FF2B5EF4-FFF2-40B4-BE49-F238E27FC236}">
                <a16:creationId xmlns:a16="http://schemas.microsoft.com/office/drawing/2014/main" id="{FBD0BF6D-405F-72BE-09AE-4FCFF68D8CF3}"/>
              </a:ext>
            </a:extLst>
          </p:cNvPr>
          <p:cNvSpPr txBox="1"/>
          <p:nvPr/>
        </p:nvSpPr>
        <p:spPr>
          <a:xfrm>
            <a:off x="720001" y="1326246"/>
            <a:ext cx="7576624" cy="3139321"/>
          </a:xfrm>
          <a:prstGeom prst="rect">
            <a:avLst/>
          </a:prstGeom>
          <a:noFill/>
        </p:spPr>
        <p:txBody>
          <a:bodyPr wrap="square">
            <a:spAutoFit/>
          </a:bodyPr>
          <a:lstStyle/>
          <a:p>
            <a:r>
              <a:rPr lang="en-US" sz="1800" b="1" i="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pple-system"/>
              </a:rPr>
              <a:t>JARVIS is a virtual embedded voice assistant that includes cutting-edge technology based on </a:t>
            </a:r>
            <a:r>
              <a:rPr lang="en-US" sz="1800" b="1" i="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pple-system"/>
              </a:rPr>
              <a:t>gTTS</a:t>
            </a:r>
            <a:r>
              <a:rPr lang="en-US" sz="1800" b="1" i="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pple-system"/>
              </a:rPr>
              <a:t> and Python in developing a personalized assistant. JARVIS integrates the functionality of AIML and, together with Google, the industry leader, a text-to-speech platform and thus male/female voices into the </a:t>
            </a:r>
            <a:r>
              <a:rPr lang="en-US" sz="1800" b="1" i="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pple-system"/>
              </a:rPr>
              <a:t>gTTS</a:t>
            </a:r>
            <a:r>
              <a:rPr lang="en-US" sz="1800" b="1" i="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pple-system"/>
              </a:rPr>
              <a:t> libraries powered by the Marvel world. This is often the result of adopting the dynamic base </a:t>
            </a:r>
            <a:r>
              <a:rPr lang="en-US" sz="1800" b="1" i="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pple-system"/>
              </a:rPr>
              <a:t>Pyttsx</a:t>
            </a:r>
            <a:r>
              <a:rPr lang="en-US" sz="1800" b="1" i="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pple-system"/>
              </a:rPr>
              <a:t> Pythons considered wise in contiguous phases of </a:t>
            </a:r>
            <a:r>
              <a:rPr lang="en-US" sz="1800" b="1" i="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pple-system"/>
              </a:rPr>
              <a:t>gTTS</a:t>
            </a:r>
            <a:r>
              <a:rPr lang="en-US" sz="1800" b="1" i="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pple-system"/>
              </a:rPr>
              <a:t>, facilitating the establishment of essentially fine-tuned dialogues between assistant management and users. It will help end users in their daily activities like general human speech, query search in Google, Bing, or Yahoo, video search, image retrieval, live weather, word meaning, and predict and remind users of scheduled events and tasks. </a:t>
            </a:r>
            <a:endParaRPr lang="en-IN" sz="1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97FB57-819D-A98C-84A6-D48B2C7F0F74}"/>
              </a:ext>
            </a:extLst>
          </p:cNvPr>
          <p:cNvSpPr txBox="1"/>
          <p:nvPr/>
        </p:nvSpPr>
        <p:spPr>
          <a:xfrm>
            <a:off x="2588123" y="105074"/>
            <a:ext cx="3967753" cy="861774"/>
          </a:xfrm>
          <a:prstGeom prst="rect">
            <a:avLst/>
          </a:prstGeom>
          <a:noFill/>
        </p:spPr>
        <p:txBody>
          <a:bodyPr wrap="none" rtlCol="0">
            <a:spAutoFit/>
          </a:bodyPr>
          <a:lstStyle/>
          <a:p>
            <a:r>
              <a:rPr lang="en-IN" sz="3600" u="sng" dirty="0">
                <a:solidFill>
                  <a:schemeClr val="tx1"/>
                </a:solidFill>
                <a:latin typeface="Times New Roman" pitchFamily="18" charset="0"/>
                <a:cs typeface="Times New Roman" pitchFamily="18" charset="0"/>
              </a:rPr>
              <a:t>PLATFORM USED</a:t>
            </a:r>
          </a:p>
          <a:p>
            <a:endParaRPr lang="en-US" dirty="0">
              <a:solidFill>
                <a:schemeClr val="tx1"/>
              </a:solidFill>
            </a:endParaRPr>
          </a:p>
        </p:txBody>
      </p:sp>
      <p:grpSp>
        <p:nvGrpSpPr>
          <p:cNvPr id="3" name="Google Shape;487;p47">
            <a:extLst>
              <a:ext uri="{FF2B5EF4-FFF2-40B4-BE49-F238E27FC236}">
                <a16:creationId xmlns:a16="http://schemas.microsoft.com/office/drawing/2014/main" id="{9D435514-9DBC-7A43-AA4D-31450AA7175A}"/>
              </a:ext>
            </a:extLst>
          </p:cNvPr>
          <p:cNvGrpSpPr/>
          <p:nvPr/>
        </p:nvGrpSpPr>
        <p:grpSpPr>
          <a:xfrm>
            <a:off x="1593803" y="1997690"/>
            <a:ext cx="380293" cy="334221"/>
            <a:chOff x="6423990" y="1607712"/>
            <a:chExt cx="380293" cy="334221"/>
          </a:xfrm>
        </p:grpSpPr>
        <p:sp>
          <p:nvSpPr>
            <p:cNvPr id="4" name="Google Shape;488;p47">
              <a:extLst>
                <a:ext uri="{FF2B5EF4-FFF2-40B4-BE49-F238E27FC236}">
                  <a16:creationId xmlns:a16="http://schemas.microsoft.com/office/drawing/2014/main" id="{005644B6-E988-F208-8A6E-37C4E94A095E}"/>
                </a:ext>
              </a:extLst>
            </p:cNvPr>
            <p:cNvSpPr/>
            <p:nvPr/>
          </p:nvSpPr>
          <p:spPr>
            <a:xfrm>
              <a:off x="6423990" y="1607712"/>
              <a:ext cx="380293" cy="334221"/>
            </a:xfrm>
            <a:custGeom>
              <a:avLst/>
              <a:gdLst/>
              <a:ahLst/>
              <a:cxnLst/>
              <a:rect l="l" t="t" r="r" b="b"/>
              <a:pathLst>
                <a:path w="10813" h="9503" extrusionOk="0">
                  <a:moveTo>
                    <a:pt x="10170" y="619"/>
                  </a:moveTo>
                  <a:lnTo>
                    <a:pt x="10170" y="5620"/>
                  </a:lnTo>
                  <a:lnTo>
                    <a:pt x="620" y="5620"/>
                  </a:lnTo>
                  <a:lnTo>
                    <a:pt x="620" y="619"/>
                  </a:lnTo>
                  <a:close/>
                  <a:moveTo>
                    <a:pt x="10170" y="6287"/>
                  </a:moveTo>
                  <a:lnTo>
                    <a:pt x="10170" y="7121"/>
                  </a:lnTo>
                  <a:lnTo>
                    <a:pt x="620" y="7121"/>
                  </a:lnTo>
                  <a:lnTo>
                    <a:pt x="620" y="6287"/>
                  </a:lnTo>
                  <a:lnTo>
                    <a:pt x="5097" y="6287"/>
                  </a:lnTo>
                  <a:lnTo>
                    <a:pt x="5097" y="6668"/>
                  </a:lnTo>
                  <a:lnTo>
                    <a:pt x="5716" y="6668"/>
                  </a:lnTo>
                  <a:lnTo>
                    <a:pt x="5716" y="6287"/>
                  </a:lnTo>
                  <a:close/>
                  <a:moveTo>
                    <a:pt x="1" y="0"/>
                  </a:moveTo>
                  <a:lnTo>
                    <a:pt x="1" y="7740"/>
                  </a:lnTo>
                  <a:lnTo>
                    <a:pt x="5049" y="7740"/>
                  </a:lnTo>
                  <a:lnTo>
                    <a:pt x="5049" y="8859"/>
                  </a:lnTo>
                  <a:lnTo>
                    <a:pt x="1906" y="8859"/>
                  </a:lnTo>
                  <a:lnTo>
                    <a:pt x="1906" y="9502"/>
                  </a:lnTo>
                  <a:lnTo>
                    <a:pt x="8931" y="9502"/>
                  </a:lnTo>
                  <a:lnTo>
                    <a:pt x="8931" y="8859"/>
                  </a:lnTo>
                  <a:lnTo>
                    <a:pt x="5692" y="8859"/>
                  </a:lnTo>
                  <a:lnTo>
                    <a:pt x="5692" y="7740"/>
                  </a:lnTo>
                  <a:lnTo>
                    <a:pt x="10813" y="7740"/>
                  </a:lnTo>
                  <a:lnTo>
                    <a:pt x="10813" y="0"/>
                  </a:ln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89;p47">
              <a:extLst>
                <a:ext uri="{FF2B5EF4-FFF2-40B4-BE49-F238E27FC236}">
                  <a16:creationId xmlns:a16="http://schemas.microsoft.com/office/drawing/2014/main" id="{1B11AA3D-5D1D-06F2-99F8-88A425E55E70}"/>
                </a:ext>
              </a:extLst>
            </p:cNvPr>
            <p:cNvSpPr/>
            <p:nvPr/>
          </p:nvSpPr>
          <p:spPr>
            <a:xfrm>
              <a:off x="6465877" y="1682237"/>
              <a:ext cx="105580" cy="105580"/>
            </a:xfrm>
            <a:custGeom>
              <a:avLst/>
              <a:gdLst/>
              <a:ahLst/>
              <a:cxnLst/>
              <a:rect l="l" t="t" r="r" b="b"/>
              <a:pathLst>
                <a:path w="3002" h="3002" extrusionOk="0">
                  <a:moveTo>
                    <a:pt x="1144" y="668"/>
                  </a:moveTo>
                  <a:lnTo>
                    <a:pt x="1144" y="1811"/>
                  </a:lnTo>
                  <a:lnTo>
                    <a:pt x="2287" y="1811"/>
                  </a:lnTo>
                  <a:cubicBezTo>
                    <a:pt x="2157" y="2135"/>
                    <a:pt x="1871" y="2341"/>
                    <a:pt x="1516" y="2341"/>
                  </a:cubicBezTo>
                  <a:cubicBezTo>
                    <a:pt x="1480" y="2341"/>
                    <a:pt x="1443" y="2339"/>
                    <a:pt x="1406" y="2335"/>
                  </a:cubicBezTo>
                  <a:cubicBezTo>
                    <a:pt x="977" y="2311"/>
                    <a:pt x="643" y="1977"/>
                    <a:pt x="620" y="1573"/>
                  </a:cubicBezTo>
                  <a:cubicBezTo>
                    <a:pt x="596" y="1192"/>
                    <a:pt x="834" y="834"/>
                    <a:pt x="1144" y="668"/>
                  </a:cubicBezTo>
                  <a:close/>
                  <a:moveTo>
                    <a:pt x="1525" y="1"/>
                  </a:moveTo>
                  <a:cubicBezTo>
                    <a:pt x="691" y="1"/>
                    <a:pt x="0" y="644"/>
                    <a:pt x="0" y="1477"/>
                  </a:cubicBezTo>
                  <a:cubicBezTo>
                    <a:pt x="0" y="2311"/>
                    <a:pt x="667" y="3001"/>
                    <a:pt x="1525" y="3001"/>
                  </a:cubicBezTo>
                  <a:cubicBezTo>
                    <a:pt x="2334" y="3001"/>
                    <a:pt x="3001" y="2311"/>
                    <a:pt x="3001" y="1477"/>
                  </a:cubicBezTo>
                  <a:lnTo>
                    <a:pt x="3001" y="1192"/>
                  </a:lnTo>
                  <a:lnTo>
                    <a:pt x="1810" y="1192"/>
                  </a:lnTo>
                  <a:lnTo>
                    <a:pt x="1810" y="1"/>
                  </a:ln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90;p47">
              <a:extLst>
                <a:ext uri="{FF2B5EF4-FFF2-40B4-BE49-F238E27FC236}">
                  <a16:creationId xmlns:a16="http://schemas.microsoft.com/office/drawing/2014/main" id="{B64FA7CC-D1FC-0544-2A3D-AED3851B0A08}"/>
                </a:ext>
              </a:extLst>
            </p:cNvPr>
            <p:cNvSpPr/>
            <p:nvPr/>
          </p:nvSpPr>
          <p:spPr>
            <a:xfrm>
              <a:off x="6542935" y="1646223"/>
              <a:ext cx="64537" cy="63693"/>
            </a:xfrm>
            <a:custGeom>
              <a:avLst/>
              <a:gdLst/>
              <a:ahLst/>
              <a:cxnLst/>
              <a:rect l="l" t="t" r="r" b="b"/>
              <a:pathLst>
                <a:path w="1835" h="1811" extrusionOk="0">
                  <a:moveTo>
                    <a:pt x="643" y="715"/>
                  </a:moveTo>
                  <a:cubicBezTo>
                    <a:pt x="834" y="810"/>
                    <a:pt x="1024" y="977"/>
                    <a:pt x="1120" y="1191"/>
                  </a:cubicBezTo>
                  <a:lnTo>
                    <a:pt x="643" y="1191"/>
                  </a:lnTo>
                  <a:lnTo>
                    <a:pt x="643" y="715"/>
                  </a:lnTo>
                  <a:close/>
                  <a:moveTo>
                    <a:pt x="0" y="1"/>
                  </a:moveTo>
                  <a:lnTo>
                    <a:pt x="0" y="1811"/>
                  </a:lnTo>
                  <a:lnTo>
                    <a:pt x="1834" y="1811"/>
                  </a:lnTo>
                  <a:lnTo>
                    <a:pt x="1834" y="1501"/>
                  </a:lnTo>
                  <a:cubicBezTo>
                    <a:pt x="1834" y="691"/>
                    <a:pt x="1144" y="1"/>
                    <a:pt x="334" y="1"/>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91;p47">
              <a:extLst>
                <a:ext uri="{FF2B5EF4-FFF2-40B4-BE49-F238E27FC236}">
                  <a16:creationId xmlns:a16="http://schemas.microsoft.com/office/drawing/2014/main" id="{E1A3B543-3C31-6723-85DC-D7E1376E376E}"/>
                </a:ext>
              </a:extLst>
            </p:cNvPr>
            <p:cNvSpPr/>
            <p:nvPr/>
          </p:nvSpPr>
          <p:spPr>
            <a:xfrm>
              <a:off x="6640918" y="1688955"/>
              <a:ext cx="21805" cy="31864"/>
            </a:xfrm>
            <a:custGeom>
              <a:avLst/>
              <a:gdLst/>
              <a:ahLst/>
              <a:cxnLst/>
              <a:rect l="l" t="t" r="r" b="b"/>
              <a:pathLst>
                <a:path w="620" h="906" extrusionOk="0">
                  <a:moveTo>
                    <a:pt x="1" y="0"/>
                  </a:moveTo>
                  <a:lnTo>
                    <a:pt x="1" y="905"/>
                  </a:lnTo>
                  <a:lnTo>
                    <a:pt x="620" y="905"/>
                  </a:lnTo>
                  <a:lnTo>
                    <a:pt x="620" y="0"/>
                  </a:ln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92;p47">
              <a:extLst>
                <a:ext uri="{FF2B5EF4-FFF2-40B4-BE49-F238E27FC236}">
                  <a16:creationId xmlns:a16="http://schemas.microsoft.com/office/drawing/2014/main" id="{B693D78A-13FE-7E4F-5E5C-98F085D23202}"/>
                </a:ext>
              </a:extLst>
            </p:cNvPr>
            <p:cNvSpPr/>
            <p:nvPr/>
          </p:nvSpPr>
          <p:spPr>
            <a:xfrm>
              <a:off x="6640918" y="1654594"/>
              <a:ext cx="21805" cy="16811"/>
            </a:xfrm>
            <a:custGeom>
              <a:avLst/>
              <a:gdLst/>
              <a:ahLst/>
              <a:cxnLst/>
              <a:rect l="l" t="t" r="r" b="b"/>
              <a:pathLst>
                <a:path w="620" h="478" extrusionOk="0">
                  <a:moveTo>
                    <a:pt x="1" y="1"/>
                  </a:moveTo>
                  <a:lnTo>
                    <a:pt x="1" y="477"/>
                  </a:lnTo>
                  <a:lnTo>
                    <a:pt x="620" y="477"/>
                  </a:lnTo>
                  <a:lnTo>
                    <a:pt x="620" y="1"/>
                  </a:ln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93;p47">
              <a:extLst>
                <a:ext uri="{FF2B5EF4-FFF2-40B4-BE49-F238E27FC236}">
                  <a16:creationId xmlns:a16="http://schemas.microsoft.com/office/drawing/2014/main" id="{0CC567FB-6BF4-7F10-1AC4-1E88ABD0EB40}"/>
                </a:ext>
              </a:extLst>
            </p:cNvPr>
            <p:cNvSpPr/>
            <p:nvPr/>
          </p:nvSpPr>
          <p:spPr>
            <a:xfrm>
              <a:off x="6685303" y="1688955"/>
              <a:ext cx="22649" cy="31864"/>
            </a:xfrm>
            <a:custGeom>
              <a:avLst/>
              <a:gdLst/>
              <a:ahLst/>
              <a:cxnLst/>
              <a:rect l="l" t="t" r="r" b="b"/>
              <a:pathLst>
                <a:path w="644" h="906" extrusionOk="0">
                  <a:moveTo>
                    <a:pt x="1" y="0"/>
                  </a:moveTo>
                  <a:lnTo>
                    <a:pt x="1" y="905"/>
                  </a:lnTo>
                  <a:lnTo>
                    <a:pt x="644" y="905"/>
                  </a:lnTo>
                  <a:lnTo>
                    <a:pt x="644" y="0"/>
                  </a:ln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94;p47">
              <a:extLst>
                <a:ext uri="{FF2B5EF4-FFF2-40B4-BE49-F238E27FC236}">
                  <a16:creationId xmlns:a16="http://schemas.microsoft.com/office/drawing/2014/main" id="{7FB47311-04A1-2254-D86F-BD405B82C77F}"/>
                </a:ext>
              </a:extLst>
            </p:cNvPr>
            <p:cNvSpPr/>
            <p:nvPr/>
          </p:nvSpPr>
          <p:spPr>
            <a:xfrm>
              <a:off x="6685303" y="1654594"/>
              <a:ext cx="22649" cy="16811"/>
            </a:xfrm>
            <a:custGeom>
              <a:avLst/>
              <a:gdLst/>
              <a:ahLst/>
              <a:cxnLst/>
              <a:rect l="l" t="t" r="r" b="b"/>
              <a:pathLst>
                <a:path w="644" h="478" extrusionOk="0">
                  <a:moveTo>
                    <a:pt x="1" y="1"/>
                  </a:moveTo>
                  <a:lnTo>
                    <a:pt x="1" y="477"/>
                  </a:lnTo>
                  <a:lnTo>
                    <a:pt x="644" y="477"/>
                  </a:lnTo>
                  <a:lnTo>
                    <a:pt x="644" y="1"/>
                  </a:ln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95;p47">
              <a:extLst>
                <a:ext uri="{FF2B5EF4-FFF2-40B4-BE49-F238E27FC236}">
                  <a16:creationId xmlns:a16="http://schemas.microsoft.com/office/drawing/2014/main" id="{A4C23423-EE4A-30ED-1DDC-290B7ECB1D2C}"/>
                </a:ext>
              </a:extLst>
            </p:cNvPr>
            <p:cNvSpPr/>
            <p:nvPr/>
          </p:nvSpPr>
          <p:spPr>
            <a:xfrm>
              <a:off x="6730531" y="1688955"/>
              <a:ext cx="21841" cy="31864"/>
            </a:xfrm>
            <a:custGeom>
              <a:avLst/>
              <a:gdLst/>
              <a:ahLst/>
              <a:cxnLst/>
              <a:rect l="l" t="t" r="r" b="b"/>
              <a:pathLst>
                <a:path w="621" h="906" extrusionOk="0">
                  <a:moveTo>
                    <a:pt x="1" y="0"/>
                  </a:moveTo>
                  <a:lnTo>
                    <a:pt x="1" y="905"/>
                  </a:lnTo>
                  <a:lnTo>
                    <a:pt x="620" y="905"/>
                  </a:lnTo>
                  <a:lnTo>
                    <a:pt x="620" y="0"/>
                  </a:ln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96;p47">
              <a:extLst>
                <a:ext uri="{FF2B5EF4-FFF2-40B4-BE49-F238E27FC236}">
                  <a16:creationId xmlns:a16="http://schemas.microsoft.com/office/drawing/2014/main" id="{E67001BB-3CBE-6778-9801-7EB7949EA587}"/>
                </a:ext>
              </a:extLst>
            </p:cNvPr>
            <p:cNvSpPr/>
            <p:nvPr/>
          </p:nvSpPr>
          <p:spPr>
            <a:xfrm>
              <a:off x="6730531" y="1654594"/>
              <a:ext cx="21841" cy="16811"/>
            </a:xfrm>
            <a:custGeom>
              <a:avLst/>
              <a:gdLst/>
              <a:ahLst/>
              <a:cxnLst/>
              <a:rect l="l" t="t" r="r" b="b"/>
              <a:pathLst>
                <a:path w="621" h="478" extrusionOk="0">
                  <a:moveTo>
                    <a:pt x="1" y="1"/>
                  </a:moveTo>
                  <a:lnTo>
                    <a:pt x="1" y="477"/>
                  </a:lnTo>
                  <a:lnTo>
                    <a:pt x="620" y="477"/>
                  </a:lnTo>
                  <a:lnTo>
                    <a:pt x="620" y="1"/>
                  </a:ln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97;p47">
              <a:extLst>
                <a:ext uri="{FF2B5EF4-FFF2-40B4-BE49-F238E27FC236}">
                  <a16:creationId xmlns:a16="http://schemas.microsoft.com/office/drawing/2014/main" id="{C6029C77-3DF7-5B8F-1A21-2EA3AC8A426F}"/>
                </a:ext>
              </a:extLst>
            </p:cNvPr>
            <p:cNvSpPr/>
            <p:nvPr/>
          </p:nvSpPr>
          <p:spPr>
            <a:xfrm>
              <a:off x="6646792" y="1734183"/>
              <a:ext cx="111419" cy="52790"/>
            </a:xfrm>
            <a:custGeom>
              <a:avLst/>
              <a:gdLst/>
              <a:ahLst/>
              <a:cxnLst/>
              <a:rect l="l" t="t" r="r" b="b"/>
              <a:pathLst>
                <a:path w="3168" h="1501" extrusionOk="0">
                  <a:moveTo>
                    <a:pt x="2811" y="0"/>
                  </a:moveTo>
                  <a:lnTo>
                    <a:pt x="1906" y="667"/>
                  </a:lnTo>
                  <a:lnTo>
                    <a:pt x="1167" y="238"/>
                  </a:lnTo>
                  <a:lnTo>
                    <a:pt x="0" y="953"/>
                  </a:lnTo>
                  <a:lnTo>
                    <a:pt x="334" y="1501"/>
                  </a:lnTo>
                  <a:lnTo>
                    <a:pt x="1167" y="977"/>
                  </a:lnTo>
                  <a:lnTo>
                    <a:pt x="1929" y="1429"/>
                  </a:lnTo>
                  <a:lnTo>
                    <a:pt x="3168" y="548"/>
                  </a:lnTo>
                  <a:lnTo>
                    <a:pt x="2811" y="0"/>
                  </a:ln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507;p47">
            <a:extLst>
              <a:ext uri="{FF2B5EF4-FFF2-40B4-BE49-F238E27FC236}">
                <a16:creationId xmlns:a16="http://schemas.microsoft.com/office/drawing/2014/main" id="{35CF58F1-B051-AB0D-26F1-13AB4D975680}"/>
              </a:ext>
            </a:extLst>
          </p:cNvPr>
          <p:cNvSpPr/>
          <p:nvPr/>
        </p:nvSpPr>
        <p:spPr>
          <a:xfrm>
            <a:off x="1377000" y="1757850"/>
            <a:ext cx="813900" cy="813900"/>
          </a:xfrm>
          <a:prstGeom prst="donut">
            <a:avLst>
              <a:gd name="adj" fmla="val 4979"/>
            </a:avLst>
          </a:prstGeom>
          <a:gradFill>
            <a:gsLst>
              <a:gs pos="0">
                <a:schemeClr val="dk2"/>
              </a:gs>
              <a:gs pos="100000">
                <a:schemeClr val="accent2"/>
              </a:gs>
            </a:gsLst>
            <a:lin ang="90069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00" b="1">
              <a:latin typeface="Quantico" panose="02000000000000000000"/>
              <a:ea typeface="Quantico" panose="02000000000000000000"/>
              <a:cs typeface="Quantico" panose="02000000000000000000"/>
              <a:sym typeface="Quantico" panose="02000000000000000000"/>
            </a:endParaRPr>
          </a:p>
        </p:txBody>
      </p:sp>
      <p:sp>
        <p:nvSpPr>
          <p:cNvPr id="27" name="Google Shape;474;p47">
            <a:extLst>
              <a:ext uri="{FF2B5EF4-FFF2-40B4-BE49-F238E27FC236}">
                <a16:creationId xmlns:a16="http://schemas.microsoft.com/office/drawing/2014/main" id="{EA5C74CE-776A-41AF-4657-B1ADF3440316}"/>
              </a:ext>
            </a:extLst>
          </p:cNvPr>
          <p:cNvSpPr txBox="1">
            <a:spLocks/>
          </p:cNvSpPr>
          <p:nvPr/>
        </p:nvSpPr>
        <p:spPr>
          <a:xfrm>
            <a:off x="713335" y="2647685"/>
            <a:ext cx="2127900" cy="365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cs typeface="Times New Roman" panose="02020603050405020304" pitchFamily="18" charset="0"/>
                <a:sym typeface="+mn-ea"/>
              </a:rPr>
              <a:t>Processor:</a:t>
            </a:r>
            <a:endParaRPr lang="en-GB" sz="1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28" name="Google Shape;475;p47">
            <a:extLst>
              <a:ext uri="{FF2B5EF4-FFF2-40B4-BE49-F238E27FC236}">
                <a16:creationId xmlns:a16="http://schemas.microsoft.com/office/drawing/2014/main" id="{C083A419-AD8D-9F21-290A-B6DF8BF84DC3}"/>
              </a:ext>
            </a:extLst>
          </p:cNvPr>
          <p:cNvSpPr txBox="1">
            <a:spLocks/>
          </p:cNvSpPr>
          <p:nvPr/>
        </p:nvSpPr>
        <p:spPr>
          <a:xfrm>
            <a:off x="791166" y="2831458"/>
            <a:ext cx="2127900" cy="82365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cs typeface="Times New Roman" panose="02020603050405020304" pitchFamily="18" charset="0"/>
                <a:sym typeface="+mn-ea"/>
              </a:rPr>
              <a:t>Intel Core i5</a:t>
            </a:r>
            <a:endParaRPr lang="en-GB" sz="1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grpSp>
        <p:nvGrpSpPr>
          <p:cNvPr id="29" name="Google Shape;479;p47">
            <a:extLst>
              <a:ext uri="{FF2B5EF4-FFF2-40B4-BE49-F238E27FC236}">
                <a16:creationId xmlns:a16="http://schemas.microsoft.com/office/drawing/2014/main" id="{89A78DE6-CFCA-325A-14A5-3866626CC4BB}"/>
              </a:ext>
            </a:extLst>
          </p:cNvPr>
          <p:cNvGrpSpPr/>
          <p:nvPr/>
        </p:nvGrpSpPr>
        <p:grpSpPr>
          <a:xfrm>
            <a:off x="4395445" y="1974653"/>
            <a:ext cx="355991" cy="380293"/>
            <a:chOff x="7243978" y="1565825"/>
            <a:chExt cx="355991" cy="380293"/>
          </a:xfrm>
        </p:grpSpPr>
        <p:sp>
          <p:nvSpPr>
            <p:cNvPr id="30" name="Google Shape;480;p47">
              <a:extLst>
                <a:ext uri="{FF2B5EF4-FFF2-40B4-BE49-F238E27FC236}">
                  <a16:creationId xmlns:a16="http://schemas.microsoft.com/office/drawing/2014/main" id="{F6AAEA86-D661-F154-AADE-1B46A802A6EF}"/>
                </a:ext>
              </a:extLst>
            </p:cNvPr>
            <p:cNvSpPr/>
            <p:nvPr/>
          </p:nvSpPr>
          <p:spPr>
            <a:xfrm>
              <a:off x="7309289" y="1849752"/>
              <a:ext cx="87151" cy="21805"/>
            </a:xfrm>
            <a:custGeom>
              <a:avLst/>
              <a:gdLst/>
              <a:ahLst/>
              <a:cxnLst/>
              <a:rect l="l" t="t" r="r" b="b"/>
              <a:pathLst>
                <a:path w="2478" h="620" extrusionOk="0">
                  <a:moveTo>
                    <a:pt x="1" y="1"/>
                  </a:moveTo>
                  <a:lnTo>
                    <a:pt x="1" y="620"/>
                  </a:lnTo>
                  <a:lnTo>
                    <a:pt x="2477" y="620"/>
                  </a:lnTo>
                  <a:lnTo>
                    <a:pt x="2477" y="1"/>
                  </a:lnTo>
                  <a:close/>
                </a:path>
              </a:pathLst>
            </a:custGeo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31" name="Google Shape;481;p47">
              <a:extLst>
                <a:ext uri="{FF2B5EF4-FFF2-40B4-BE49-F238E27FC236}">
                  <a16:creationId xmlns:a16="http://schemas.microsoft.com/office/drawing/2014/main" id="{A91F5569-3A69-A6AF-6FE0-C9A001AABC60}"/>
                </a:ext>
              </a:extLst>
            </p:cNvPr>
            <p:cNvSpPr/>
            <p:nvPr/>
          </p:nvSpPr>
          <p:spPr>
            <a:xfrm>
              <a:off x="7243978" y="1565825"/>
              <a:ext cx="355991" cy="380293"/>
            </a:xfrm>
            <a:custGeom>
              <a:avLst/>
              <a:gdLst/>
              <a:ahLst/>
              <a:cxnLst/>
              <a:rect l="l" t="t" r="r" b="b"/>
              <a:pathLst>
                <a:path w="10122" h="10813" extrusionOk="0">
                  <a:moveTo>
                    <a:pt x="7502" y="7597"/>
                  </a:moveTo>
                  <a:cubicBezTo>
                    <a:pt x="8026" y="7597"/>
                    <a:pt x="8526" y="7645"/>
                    <a:pt x="8931" y="7764"/>
                  </a:cubicBezTo>
                  <a:cubicBezTo>
                    <a:pt x="9288" y="7859"/>
                    <a:pt x="9431" y="7978"/>
                    <a:pt x="9478" y="8026"/>
                  </a:cubicBezTo>
                  <a:cubicBezTo>
                    <a:pt x="9431" y="8097"/>
                    <a:pt x="9288" y="8193"/>
                    <a:pt x="8931" y="8312"/>
                  </a:cubicBezTo>
                  <a:cubicBezTo>
                    <a:pt x="8526" y="8431"/>
                    <a:pt x="8026" y="8479"/>
                    <a:pt x="7502" y="8479"/>
                  </a:cubicBezTo>
                  <a:cubicBezTo>
                    <a:pt x="6954" y="8479"/>
                    <a:pt x="6454" y="8431"/>
                    <a:pt x="6073" y="8312"/>
                  </a:cubicBezTo>
                  <a:cubicBezTo>
                    <a:pt x="5716" y="8217"/>
                    <a:pt x="5549" y="8097"/>
                    <a:pt x="5501" y="8026"/>
                  </a:cubicBezTo>
                  <a:cubicBezTo>
                    <a:pt x="5549" y="7978"/>
                    <a:pt x="5716" y="7883"/>
                    <a:pt x="6073" y="7764"/>
                  </a:cubicBezTo>
                  <a:cubicBezTo>
                    <a:pt x="6454" y="7645"/>
                    <a:pt x="6954" y="7597"/>
                    <a:pt x="7502" y="7597"/>
                  </a:cubicBezTo>
                  <a:close/>
                  <a:moveTo>
                    <a:pt x="5406" y="644"/>
                  </a:moveTo>
                  <a:lnTo>
                    <a:pt x="5406" y="7312"/>
                  </a:lnTo>
                  <a:cubicBezTo>
                    <a:pt x="4930" y="7550"/>
                    <a:pt x="4834" y="7836"/>
                    <a:pt x="4834" y="8002"/>
                  </a:cubicBezTo>
                  <a:lnTo>
                    <a:pt x="4834" y="9741"/>
                  </a:lnTo>
                  <a:cubicBezTo>
                    <a:pt x="4834" y="9860"/>
                    <a:pt x="4882" y="10003"/>
                    <a:pt x="5025" y="10146"/>
                  </a:cubicBezTo>
                  <a:lnTo>
                    <a:pt x="619" y="10146"/>
                  </a:lnTo>
                  <a:lnTo>
                    <a:pt x="619" y="644"/>
                  </a:lnTo>
                  <a:close/>
                  <a:moveTo>
                    <a:pt x="9478" y="8740"/>
                  </a:moveTo>
                  <a:lnTo>
                    <a:pt x="9478" y="9741"/>
                  </a:lnTo>
                  <a:cubicBezTo>
                    <a:pt x="9454" y="9764"/>
                    <a:pt x="9312" y="9884"/>
                    <a:pt x="8931" y="10003"/>
                  </a:cubicBezTo>
                  <a:cubicBezTo>
                    <a:pt x="8526" y="10122"/>
                    <a:pt x="8026" y="10169"/>
                    <a:pt x="7502" y="10169"/>
                  </a:cubicBezTo>
                  <a:cubicBezTo>
                    <a:pt x="6954" y="10169"/>
                    <a:pt x="6454" y="10122"/>
                    <a:pt x="6073" y="10003"/>
                  </a:cubicBezTo>
                  <a:cubicBezTo>
                    <a:pt x="5668" y="9884"/>
                    <a:pt x="5525" y="9764"/>
                    <a:pt x="5501" y="9741"/>
                  </a:cubicBezTo>
                  <a:lnTo>
                    <a:pt x="5501" y="8740"/>
                  </a:lnTo>
                  <a:cubicBezTo>
                    <a:pt x="5597" y="8788"/>
                    <a:pt x="5644" y="8812"/>
                    <a:pt x="5763" y="8836"/>
                  </a:cubicBezTo>
                  <a:cubicBezTo>
                    <a:pt x="6240" y="8979"/>
                    <a:pt x="6835" y="9074"/>
                    <a:pt x="7502" y="9074"/>
                  </a:cubicBezTo>
                  <a:cubicBezTo>
                    <a:pt x="8145" y="9074"/>
                    <a:pt x="8740" y="8979"/>
                    <a:pt x="9216" y="8836"/>
                  </a:cubicBezTo>
                  <a:lnTo>
                    <a:pt x="9478" y="8740"/>
                  </a:lnTo>
                  <a:close/>
                  <a:moveTo>
                    <a:pt x="0" y="1"/>
                  </a:moveTo>
                  <a:lnTo>
                    <a:pt x="0" y="10812"/>
                  </a:lnTo>
                  <a:lnTo>
                    <a:pt x="7502" y="10812"/>
                  </a:lnTo>
                  <a:cubicBezTo>
                    <a:pt x="8145" y="10812"/>
                    <a:pt x="8740" y="10717"/>
                    <a:pt x="9216" y="10574"/>
                  </a:cubicBezTo>
                  <a:cubicBezTo>
                    <a:pt x="9955" y="10312"/>
                    <a:pt x="10121" y="9979"/>
                    <a:pt x="10121" y="9717"/>
                  </a:cubicBezTo>
                  <a:lnTo>
                    <a:pt x="10121" y="8002"/>
                  </a:lnTo>
                  <a:cubicBezTo>
                    <a:pt x="10121" y="7764"/>
                    <a:pt x="9955" y="7407"/>
                    <a:pt x="9216" y="7169"/>
                  </a:cubicBezTo>
                  <a:cubicBezTo>
                    <a:pt x="8740" y="7026"/>
                    <a:pt x="8145" y="6931"/>
                    <a:pt x="7502" y="6931"/>
                  </a:cubicBezTo>
                  <a:cubicBezTo>
                    <a:pt x="6978" y="6931"/>
                    <a:pt x="6478" y="7002"/>
                    <a:pt x="6073" y="7073"/>
                  </a:cubicBezTo>
                  <a:lnTo>
                    <a:pt x="6073" y="1"/>
                  </a:lnTo>
                  <a:close/>
                </a:path>
              </a:pathLst>
            </a:custGeo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32" name="Google Shape;482;p47">
              <a:extLst>
                <a:ext uri="{FF2B5EF4-FFF2-40B4-BE49-F238E27FC236}">
                  <a16:creationId xmlns:a16="http://schemas.microsoft.com/office/drawing/2014/main" id="{044F8018-DD98-EAEE-4CF5-F042E0023462}"/>
                </a:ext>
              </a:extLst>
            </p:cNvPr>
            <p:cNvSpPr/>
            <p:nvPr/>
          </p:nvSpPr>
          <p:spPr>
            <a:xfrm>
              <a:off x="7543802" y="1887454"/>
              <a:ext cx="25182" cy="21805"/>
            </a:xfrm>
            <a:custGeom>
              <a:avLst/>
              <a:gdLst/>
              <a:ahLst/>
              <a:cxnLst/>
              <a:rect l="l" t="t" r="r" b="b"/>
              <a:pathLst>
                <a:path w="716" h="620" extrusionOk="0">
                  <a:moveTo>
                    <a:pt x="358" y="0"/>
                  </a:moveTo>
                  <a:cubicBezTo>
                    <a:pt x="215" y="0"/>
                    <a:pt x="96" y="72"/>
                    <a:pt x="72" y="238"/>
                  </a:cubicBezTo>
                  <a:cubicBezTo>
                    <a:pt x="1" y="429"/>
                    <a:pt x="191" y="619"/>
                    <a:pt x="358" y="619"/>
                  </a:cubicBezTo>
                  <a:cubicBezTo>
                    <a:pt x="525" y="619"/>
                    <a:pt x="644" y="524"/>
                    <a:pt x="668" y="381"/>
                  </a:cubicBezTo>
                  <a:cubicBezTo>
                    <a:pt x="715" y="167"/>
                    <a:pt x="548" y="0"/>
                    <a:pt x="358" y="0"/>
                  </a:cubicBezTo>
                  <a:close/>
                </a:path>
              </a:pathLst>
            </a:custGeo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33" name="Google Shape;483;p47">
              <a:extLst>
                <a:ext uri="{FF2B5EF4-FFF2-40B4-BE49-F238E27FC236}">
                  <a16:creationId xmlns:a16="http://schemas.microsoft.com/office/drawing/2014/main" id="{E114F503-B120-93FA-A98E-6F335DBC58A3}"/>
                </a:ext>
              </a:extLst>
            </p:cNvPr>
            <p:cNvSpPr/>
            <p:nvPr/>
          </p:nvSpPr>
          <p:spPr>
            <a:xfrm>
              <a:off x="7299230" y="1617771"/>
              <a:ext cx="103892" cy="22649"/>
            </a:xfrm>
            <a:custGeom>
              <a:avLst/>
              <a:gdLst/>
              <a:ahLst/>
              <a:cxnLst/>
              <a:rect l="l" t="t" r="r" b="b"/>
              <a:pathLst>
                <a:path w="2954" h="644" extrusionOk="0">
                  <a:moveTo>
                    <a:pt x="1" y="0"/>
                  </a:moveTo>
                  <a:lnTo>
                    <a:pt x="1" y="643"/>
                  </a:lnTo>
                  <a:lnTo>
                    <a:pt x="2954" y="643"/>
                  </a:lnTo>
                  <a:lnTo>
                    <a:pt x="2954" y="0"/>
                  </a:lnTo>
                  <a:close/>
                </a:path>
              </a:pathLst>
            </a:custGeo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34" name="Google Shape;484;p47">
              <a:extLst>
                <a:ext uri="{FF2B5EF4-FFF2-40B4-BE49-F238E27FC236}">
                  <a16:creationId xmlns:a16="http://schemas.microsoft.com/office/drawing/2014/main" id="{72881DBE-3426-A701-6E59-B6E79783ADFC}"/>
                </a:ext>
              </a:extLst>
            </p:cNvPr>
            <p:cNvSpPr/>
            <p:nvPr/>
          </p:nvSpPr>
          <p:spPr>
            <a:xfrm>
              <a:off x="7299230" y="1662999"/>
              <a:ext cx="103892" cy="21805"/>
            </a:xfrm>
            <a:custGeom>
              <a:avLst/>
              <a:gdLst/>
              <a:ahLst/>
              <a:cxnLst/>
              <a:rect l="l" t="t" r="r" b="b"/>
              <a:pathLst>
                <a:path w="2954" h="620" extrusionOk="0">
                  <a:moveTo>
                    <a:pt x="1" y="0"/>
                  </a:moveTo>
                  <a:lnTo>
                    <a:pt x="1" y="619"/>
                  </a:lnTo>
                  <a:lnTo>
                    <a:pt x="2954" y="619"/>
                  </a:lnTo>
                  <a:lnTo>
                    <a:pt x="2954" y="0"/>
                  </a:lnTo>
                  <a:close/>
                </a:path>
              </a:pathLst>
            </a:custGeo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35" name="Google Shape;485;p47">
              <a:extLst>
                <a:ext uri="{FF2B5EF4-FFF2-40B4-BE49-F238E27FC236}">
                  <a16:creationId xmlns:a16="http://schemas.microsoft.com/office/drawing/2014/main" id="{69DFAC95-B9CC-C2B9-AD0B-006618515ADB}"/>
                </a:ext>
              </a:extLst>
            </p:cNvPr>
            <p:cNvSpPr/>
            <p:nvPr/>
          </p:nvSpPr>
          <p:spPr>
            <a:xfrm>
              <a:off x="7299230" y="1708228"/>
              <a:ext cx="103892" cy="21805"/>
            </a:xfrm>
            <a:custGeom>
              <a:avLst/>
              <a:gdLst/>
              <a:ahLst/>
              <a:cxnLst/>
              <a:rect l="l" t="t" r="r" b="b"/>
              <a:pathLst>
                <a:path w="2954" h="620" extrusionOk="0">
                  <a:moveTo>
                    <a:pt x="1" y="0"/>
                  </a:moveTo>
                  <a:lnTo>
                    <a:pt x="1" y="619"/>
                  </a:lnTo>
                  <a:lnTo>
                    <a:pt x="2954" y="619"/>
                  </a:lnTo>
                  <a:lnTo>
                    <a:pt x="2954" y="0"/>
                  </a:lnTo>
                  <a:close/>
                </a:path>
              </a:pathLst>
            </a:custGeo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36" name="Google Shape;486;p47">
              <a:extLst>
                <a:ext uri="{FF2B5EF4-FFF2-40B4-BE49-F238E27FC236}">
                  <a16:creationId xmlns:a16="http://schemas.microsoft.com/office/drawing/2014/main" id="{5E549B1E-C3EC-19CA-3D5E-ED47A1160842}"/>
                </a:ext>
              </a:extLst>
            </p:cNvPr>
            <p:cNvSpPr/>
            <p:nvPr/>
          </p:nvSpPr>
          <p:spPr>
            <a:xfrm>
              <a:off x="7333591" y="1776880"/>
              <a:ext cx="27679" cy="22649"/>
            </a:xfrm>
            <a:custGeom>
              <a:avLst/>
              <a:gdLst/>
              <a:ahLst/>
              <a:cxnLst/>
              <a:rect l="l" t="t" r="r" b="b"/>
              <a:pathLst>
                <a:path w="787" h="644" extrusionOk="0">
                  <a:moveTo>
                    <a:pt x="381" y="1"/>
                  </a:moveTo>
                  <a:cubicBezTo>
                    <a:pt x="238" y="1"/>
                    <a:pt x="119" y="96"/>
                    <a:pt x="96" y="215"/>
                  </a:cubicBezTo>
                  <a:cubicBezTo>
                    <a:pt x="0" y="453"/>
                    <a:pt x="143" y="644"/>
                    <a:pt x="381" y="644"/>
                  </a:cubicBezTo>
                  <a:cubicBezTo>
                    <a:pt x="596" y="644"/>
                    <a:pt x="786" y="406"/>
                    <a:pt x="691" y="191"/>
                  </a:cubicBezTo>
                  <a:cubicBezTo>
                    <a:pt x="619" y="72"/>
                    <a:pt x="548" y="1"/>
                    <a:pt x="429" y="1"/>
                  </a:cubicBezTo>
                  <a:close/>
                </a:path>
              </a:pathLst>
            </a:custGeo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grpSp>
      <p:sp>
        <p:nvSpPr>
          <p:cNvPr id="37" name="Google Shape;508;p47">
            <a:extLst>
              <a:ext uri="{FF2B5EF4-FFF2-40B4-BE49-F238E27FC236}">
                <a16:creationId xmlns:a16="http://schemas.microsoft.com/office/drawing/2014/main" id="{3C2D8833-8148-1727-DD3A-73693819F26D}"/>
              </a:ext>
            </a:extLst>
          </p:cNvPr>
          <p:cNvSpPr/>
          <p:nvPr/>
        </p:nvSpPr>
        <p:spPr>
          <a:xfrm>
            <a:off x="4166491" y="1757850"/>
            <a:ext cx="813900" cy="813900"/>
          </a:xfrm>
          <a:prstGeom prst="donut">
            <a:avLst>
              <a:gd name="adj" fmla="val 4979"/>
            </a:avLst>
          </a:prstGeom>
          <a:gradFill>
            <a:gsLst>
              <a:gs pos="0">
                <a:schemeClr val="dk2"/>
              </a:gs>
              <a:gs pos="100000">
                <a:schemeClr val="accent2"/>
              </a:gs>
            </a:gsLst>
            <a:lin ang="90069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00" b="1">
              <a:latin typeface="Quantico" panose="02000000000000000000"/>
              <a:ea typeface="Quantico" panose="02000000000000000000"/>
              <a:cs typeface="Quantico" panose="02000000000000000000"/>
              <a:sym typeface="Quantico" panose="02000000000000000000"/>
            </a:endParaRPr>
          </a:p>
        </p:txBody>
      </p:sp>
      <p:sp>
        <p:nvSpPr>
          <p:cNvPr id="38" name="Google Shape;476;p47">
            <a:extLst>
              <a:ext uri="{FF2B5EF4-FFF2-40B4-BE49-F238E27FC236}">
                <a16:creationId xmlns:a16="http://schemas.microsoft.com/office/drawing/2014/main" id="{06B52F66-BE53-5388-C604-06A739CB299F}"/>
              </a:ext>
            </a:extLst>
          </p:cNvPr>
          <p:cNvSpPr txBox="1">
            <a:spLocks/>
          </p:cNvSpPr>
          <p:nvPr/>
        </p:nvSpPr>
        <p:spPr>
          <a:xfrm>
            <a:off x="3509491" y="2619796"/>
            <a:ext cx="2127900" cy="365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cs typeface="Times New Roman" panose="02020603050405020304" pitchFamily="18" charset="0"/>
                <a:sym typeface="+mn-ea"/>
              </a:rPr>
              <a:t>Hard Disk: </a:t>
            </a:r>
            <a:endParaRPr lang="en-GB" sz="18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39" name="Google Shape;477;p47">
            <a:extLst>
              <a:ext uri="{FF2B5EF4-FFF2-40B4-BE49-F238E27FC236}">
                <a16:creationId xmlns:a16="http://schemas.microsoft.com/office/drawing/2014/main" id="{C31C8B00-7512-49CC-AA40-9ADE98ECC358}"/>
              </a:ext>
            </a:extLst>
          </p:cNvPr>
          <p:cNvSpPr txBox="1">
            <a:spLocks/>
          </p:cNvSpPr>
          <p:nvPr/>
        </p:nvSpPr>
        <p:spPr>
          <a:xfrm>
            <a:off x="3399967" y="2722287"/>
            <a:ext cx="2344064" cy="925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cs typeface="Times New Roman" panose="02020603050405020304" pitchFamily="18" charset="0"/>
                <a:sym typeface="+mn-ea"/>
              </a:rPr>
              <a:t>32GB(recommended)</a:t>
            </a:r>
            <a:endParaRPr lang="en-GB" sz="1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grpSp>
        <p:nvGrpSpPr>
          <p:cNvPr id="40" name="Google Shape;498;p47">
            <a:extLst>
              <a:ext uri="{FF2B5EF4-FFF2-40B4-BE49-F238E27FC236}">
                <a16:creationId xmlns:a16="http://schemas.microsoft.com/office/drawing/2014/main" id="{71ECD388-A373-CF50-E35F-CFA318BCBA1F}"/>
              </a:ext>
            </a:extLst>
          </p:cNvPr>
          <p:cNvGrpSpPr/>
          <p:nvPr/>
        </p:nvGrpSpPr>
        <p:grpSpPr>
          <a:xfrm>
            <a:off x="7206340" y="1976324"/>
            <a:ext cx="307421" cy="376952"/>
            <a:chOff x="8079828" y="1574195"/>
            <a:chExt cx="307421" cy="376952"/>
          </a:xfrm>
        </p:grpSpPr>
        <p:sp>
          <p:nvSpPr>
            <p:cNvPr id="41" name="Google Shape;499;p47">
              <a:extLst>
                <a:ext uri="{FF2B5EF4-FFF2-40B4-BE49-F238E27FC236}">
                  <a16:creationId xmlns:a16="http://schemas.microsoft.com/office/drawing/2014/main" id="{2DFFBC90-6162-C602-2217-6199DA7EF08B}"/>
                </a:ext>
              </a:extLst>
            </p:cNvPr>
            <p:cNvSpPr/>
            <p:nvPr/>
          </p:nvSpPr>
          <p:spPr>
            <a:xfrm>
              <a:off x="8079828" y="1574195"/>
              <a:ext cx="307421" cy="376952"/>
            </a:xfrm>
            <a:custGeom>
              <a:avLst/>
              <a:gdLst/>
              <a:ahLst/>
              <a:cxnLst/>
              <a:rect l="l" t="t" r="r" b="b"/>
              <a:pathLst>
                <a:path w="8741" h="10718" extrusionOk="0">
                  <a:moveTo>
                    <a:pt x="8074" y="620"/>
                  </a:moveTo>
                  <a:lnTo>
                    <a:pt x="8074" y="10098"/>
                  </a:lnTo>
                  <a:lnTo>
                    <a:pt x="644" y="10098"/>
                  </a:lnTo>
                  <a:lnTo>
                    <a:pt x="644" y="620"/>
                  </a:lnTo>
                  <a:close/>
                  <a:moveTo>
                    <a:pt x="1" y="1"/>
                  </a:moveTo>
                  <a:lnTo>
                    <a:pt x="1" y="10717"/>
                  </a:lnTo>
                  <a:lnTo>
                    <a:pt x="8741" y="10717"/>
                  </a:lnTo>
                  <a:lnTo>
                    <a:pt x="8741" y="1"/>
                  </a:lnTo>
                  <a:close/>
                </a:path>
              </a:pathLst>
            </a:custGeo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00;p47">
              <a:extLst>
                <a:ext uri="{FF2B5EF4-FFF2-40B4-BE49-F238E27FC236}">
                  <a16:creationId xmlns:a16="http://schemas.microsoft.com/office/drawing/2014/main" id="{3A3FCCDE-9D3B-5064-FFE9-FDA0C1A99317}"/>
                </a:ext>
              </a:extLst>
            </p:cNvPr>
            <p:cNvSpPr/>
            <p:nvPr/>
          </p:nvSpPr>
          <p:spPr>
            <a:xfrm>
              <a:off x="8198773" y="1689799"/>
              <a:ext cx="68722" cy="69531"/>
            </a:xfrm>
            <a:custGeom>
              <a:avLst/>
              <a:gdLst/>
              <a:ahLst/>
              <a:cxnLst/>
              <a:rect l="l" t="t" r="r" b="b"/>
              <a:pathLst>
                <a:path w="1954" h="1977" extrusionOk="0">
                  <a:moveTo>
                    <a:pt x="977" y="643"/>
                  </a:moveTo>
                  <a:cubicBezTo>
                    <a:pt x="1144" y="643"/>
                    <a:pt x="1334" y="786"/>
                    <a:pt x="1334" y="1000"/>
                  </a:cubicBezTo>
                  <a:cubicBezTo>
                    <a:pt x="1334" y="1167"/>
                    <a:pt x="1191" y="1358"/>
                    <a:pt x="977" y="1358"/>
                  </a:cubicBezTo>
                  <a:cubicBezTo>
                    <a:pt x="763" y="1358"/>
                    <a:pt x="620" y="1191"/>
                    <a:pt x="620" y="1000"/>
                  </a:cubicBezTo>
                  <a:cubicBezTo>
                    <a:pt x="620" y="786"/>
                    <a:pt x="787" y="643"/>
                    <a:pt x="977" y="643"/>
                  </a:cubicBezTo>
                  <a:close/>
                  <a:moveTo>
                    <a:pt x="977" y="0"/>
                  </a:moveTo>
                  <a:cubicBezTo>
                    <a:pt x="429" y="0"/>
                    <a:pt x="1" y="453"/>
                    <a:pt x="1" y="1000"/>
                  </a:cubicBezTo>
                  <a:cubicBezTo>
                    <a:pt x="1" y="1524"/>
                    <a:pt x="429" y="1977"/>
                    <a:pt x="977" y="1977"/>
                  </a:cubicBezTo>
                  <a:cubicBezTo>
                    <a:pt x="1501" y="1977"/>
                    <a:pt x="1953" y="1524"/>
                    <a:pt x="1953" y="1000"/>
                  </a:cubicBezTo>
                  <a:cubicBezTo>
                    <a:pt x="1953" y="453"/>
                    <a:pt x="1501" y="0"/>
                    <a:pt x="977" y="0"/>
                  </a:cubicBezTo>
                  <a:close/>
                </a:path>
              </a:pathLst>
            </a:custGeo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01;p47">
              <a:extLst>
                <a:ext uri="{FF2B5EF4-FFF2-40B4-BE49-F238E27FC236}">
                  <a16:creationId xmlns:a16="http://schemas.microsoft.com/office/drawing/2014/main" id="{919BEB3B-20C5-F26E-C081-C327F88FEBC2}"/>
                </a:ext>
              </a:extLst>
            </p:cNvPr>
            <p:cNvSpPr/>
            <p:nvPr/>
          </p:nvSpPr>
          <p:spPr>
            <a:xfrm>
              <a:off x="8115034" y="1612741"/>
              <a:ext cx="25147" cy="21805"/>
            </a:xfrm>
            <a:custGeom>
              <a:avLst/>
              <a:gdLst/>
              <a:ahLst/>
              <a:cxnLst/>
              <a:rect l="l" t="t" r="r" b="b"/>
              <a:pathLst>
                <a:path w="715" h="620" extrusionOk="0">
                  <a:moveTo>
                    <a:pt x="381" y="0"/>
                  </a:moveTo>
                  <a:cubicBezTo>
                    <a:pt x="238" y="0"/>
                    <a:pt x="72" y="119"/>
                    <a:pt x="48" y="262"/>
                  </a:cubicBezTo>
                  <a:cubicBezTo>
                    <a:pt x="0" y="453"/>
                    <a:pt x="143" y="619"/>
                    <a:pt x="357" y="619"/>
                  </a:cubicBezTo>
                  <a:cubicBezTo>
                    <a:pt x="500" y="619"/>
                    <a:pt x="643" y="500"/>
                    <a:pt x="667" y="357"/>
                  </a:cubicBezTo>
                  <a:cubicBezTo>
                    <a:pt x="715" y="143"/>
                    <a:pt x="548" y="0"/>
                    <a:pt x="381" y="0"/>
                  </a:cubicBezTo>
                  <a:close/>
                </a:path>
              </a:pathLst>
            </a:custGeo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02;p47">
              <a:extLst>
                <a:ext uri="{FF2B5EF4-FFF2-40B4-BE49-F238E27FC236}">
                  <a16:creationId xmlns:a16="http://schemas.microsoft.com/office/drawing/2014/main" id="{6D749372-9708-E030-B3BF-AD7113637168}"/>
                </a:ext>
              </a:extLst>
            </p:cNvPr>
            <p:cNvSpPr/>
            <p:nvPr/>
          </p:nvSpPr>
          <p:spPr>
            <a:xfrm>
              <a:off x="8115034" y="1889951"/>
              <a:ext cx="23458" cy="22649"/>
            </a:xfrm>
            <a:custGeom>
              <a:avLst/>
              <a:gdLst/>
              <a:ahLst/>
              <a:cxnLst/>
              <a:rect l="l" t="t" r="r" b="b"/>
              <a:pathLst>
                <a:path w="667" h="644" extrusionOk="0">
                  <a:moveTo>
                    <a:pt x="357" y="1"/>
                  </a:moveTo>
                  <a:cubicBezTo>
                    <a:pt x="191" y="1"/>
                    <a:pt x="48" y="120"/>
                    <a:pt x="24" y="287"/>
                  </a:cubicBezTo>
                  <a:cubicBezTo>
                    <a:pt x="0" y="453"/>
                    <a:pt x="143" y="644"/>
                    <a:pt x="310" y="644"/>
                  </a:cubicBezTo>
                  <a:cubicBezTo>
                    <a:pt x="476" y="644"/>
                    <a:pt x="619" y="525"/>
                    <a:pt x="643" y="358"/>
                  </a:cubicBezTo>
                  <a:cubicBezTo>
                    <a:pt x="667" y="167"/>
                    <a:pt x="524" y="1"/>
                    <a:pt x="357" y="1"/>
                  </a:cubicBezTo>
                  <a:close/>
                </a:path>
              </a:pathLst>
            </a:custGeo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03;p47">
              <a:extLst>
                <a:ext uri="{FF2B5EF4-FFF2-40B4-BE49-F238E27FC236}">
                  <a16:creationId xmlns:a16="http://schemas.microsoft.com/office/drawing/2014/main" id="{5FA1B1D7-6AD9-AFB5-0725-0D4511FBC5FB}"/>
                </a:ext>
              </a:extLst>
            </p:cNvPr>
            <p:cNvSpPr/>
            <p:nvPr/>
          </p:nvSpPr>
          <p:spPr>
            <a:xfrm>
              <a:off x="8326933" y="1612741"/>
              <a:ext cx="25147" cy="21805"/>
            </a:xfrm>
            <a:custGeom>
              <a:avLst/>
              <a:gdLst/>
              <a:ahLst/>
              <a:cxnLst/>
              <a:rect l="l" t="t" r="r" b="b"/>
              <a:pathLst>
                <a:path w="715" h="620" extrusionOk="0">
                  <a:moveTo>
                    <a:pt x="405" y="0"/>
                  </a:moveTo>
                  <a:cubicBezTo>
                    <a:pt x="238" y="0"/>
                    <a:pt x="96" y="119"/>
                    <a:pt x="72" y="262"/>
                  </a:cubicBezTo>
                  <a:cubicBezTo>
                    <a:pt x="0" y="453"/>
                    <a:pt x="191" y="619"/>
                    <a:pt x="357" y="619"/>
                  </a:cubicBezTo>
                  <a:cubicBezTo>
                    <a:pt x="524" y="619"/>
                    <a:pt x="667" y="500"/>
                    <a:pt x="691" y="357"/>
                  </a:cubicBezTo>
                  <a:cubicBezTo>
                    <a:pt x="715" y="143"/>
                    <a:pt x="572" y="0"/>
                    <a:pt x="405" y="0"/>
                  </a:cubicBezTo>
                  <a:close/>
                </a:path>
              </a:pathLst>
            </a:custGeo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04;p47">
              <a:extLst>
                <a:ext uri="{FF2B5EF4-FFF2-40B4-BE49-F238E27FC236}">
                  <a16:creationId xmlns:a16="http://schemas.microsoft.com/office/drawing/2014/main" id="{28BD5B77-611E-DEFA-64EE-D2CE6D7B6A8E}"/>
                </a:ext>
              </a:extLst>
            </p:cNvPr>
            <p:cNvSpPr/>
            <p:nvPr/>
          </p:nvSpPr>
          <p:spPr>
            <a:xfrm>
              <a:off x="8326933" y="1889951"/>
              <a:ext cx="25147" cy="22649"/>
            </a:xfrm>
            <a:custGeom>
              <a:avLst/>
              <a:gdLst/>
              <a:ahLst/>
              <a:cxnLst/>
              <a:rect l="l" t="t" r="r" b="b"/>
              <a:pathLst>
                <a:path w="715" h="644" extrusionOk="0">
                  <a:moveTo>
                    <a:pt x="357" y="1"/>
                  </a:moveTo>
                  <a:cubicBezTo>
                    <a:pt x="215" y="1"/>
                    <a:pt x="72" y="120"/>
                    <a:pt x="48" y="287"/>
                  </a:cubicBezTo>
                  <a:cubicBezTo>
                    <a:pt x="0" y="477"/>
                    <a:pt x="167" y="644"/>
                    <a:pt x="334" y="644"/>
                  </a:cubicBezTo>
                  <a:cubicBezTo>
                    <a:pt x="477" y="644"/>
                    <a:pt x="643" y="501"/>
                    <a:pt x="667" y="358"/>
                  </a:cubicBezTo>
                  <a:cubicBezTo>
                    <a:pt x="715" y="191"/>
                    <a:pt x="572" y="1"/>
                    <a:pt x="357" y="1"/>
                  </a:cubicBezTo>
                  <a:close/>
                </a:path>
              </a:pathLst>
            </a:custGeo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05;p47">
              <a:extLst>
                <a:ext uri="{FF2B5EF4-FFF2-40B4-BE49-F238E27FC236}">
                  <a16:creationId xmlns:a16="http://schemas.microsoft.com/office/drawing/2014/main" id="{2B7F5C1C-9DF8-CADE-B171-D0A79F9D8B8B}"/>
                </a:ext>
              </a:extLst>
            </p:cNvPr>
            <p:cNvSpPr/>
            <p:nvPr/>
          </p:nvSpPr>
          <p:spPr>
            <a:xfrm>
              <a:off x="8152701" y="1851440"/>
              <a:ext cx="161712" cy="61161"/>
            </a:xfrm>
            <a:custGeom>
              <a:avLst/>
              <a:gdLst/>
              <a:ahLst/>
              <a:cxnLst/>
              <a:rect l="l" t="t" r="r" b="b"/>
              <a:pathLst>
                <a:path w="4598" h="1739" extrusionOk="0">
                  <a:moveTo>
                    <a:pt x="3978" y="619"/>
                  </a:moveTo>
                  <a:lnTo>
                    <a:pt x="3978" y="1096"/>
                  </a:lnTo>
                  <a:lnTo>
                    <a:pt x="620" y="1096"/>
                  </a:lnTo>
                  <a:lnTo>
                    <a:pt x="620" y="619"/>
                  </a:lnTo>
                  <a:close/>
                  <a:moveTo>
                    <a:pt x="1" y="0"/>
                  </a:moveTo>
                  <a:lnTo>
                    <a:pt x="1" y="1739"/>
                  </a:lnTo>
                  <a:lnTo>
                    <a:pt x="4597" y="1739"/>
                  </a:lnTo>
                  <a:lnTo>
                    <a:pt x="4597" y="0"/>
                  </a:lnTo>
                  <a:close/>
                </a:path>
              </a:pathLst>
            </a:custGeo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06;p47">
              <a:extLst>
                <a:ext uri="{FF2B5EF4-FFF2-40B4-BE49-F238E27FC236}">
                  <a16:creationId xmlns:a16="http://schemas.microsoft.com/office/drawing/2014/main" id="{18B77BF0-1753-F720-A267-3295153E0333}"/>
                </a:ext>
              </a:extLst>
            </p:cNvPr>
            <p:cNvSpPr/>
            <p:nvPr/>
          </p:nvSpPr>
          <p:spPr>
            <a:xfrm>
              <a:off x="8121716" y="1613586"/>
              <a:ext cx="221993" cy="221958"/>
            </a:xfrm>
            <a:custGeom>
              <a:avLst/>
              <a:gdLst/>
              <a:ahLst/>
              <a:cxnLst/>
              <a:rect l="l" t="t" r="r" b="b"/>
              <a:pathLst>
                <a:path w="6312" h="6311" extrusionOk="0">
                  <a:moveTo>
                    <a:pt x="3168" y="643"/>
                  </a:moveTo>
                  <a:cubicBezTo>
                    <a:pt x="4573" y="643"/>
                    <a:pt x="5692" y="1762"/>
                    <a:pt x="5692" y="3167"/>
                  </a:cubicBezTo>
                  <a:cubicBezTo>
                    <a:pt x="5692" y="4572"/>
                    <a:pt x="4573" y="5692"/>
                    <a:pt x="3168" y="5692"/>
                  </a:cubicBezTo>
                  <a:cubicBezTo>
                    <a:pt x="2596" y="5692"/>
                    <a:pt x="2073" y="5525"/>
                    <a:pt x="1644" y="5192"/>
                  </a:cubicBezTo>
                  <a:lnTo>
                    <a:pt x="1953" y="4882"/>
                  </a:lnTo>
                  <a:lnTo>
                    <a:pt x="1501" y="4453"/>
                  </a:lnTo>
                  <a:lnTo>
                    <a:pt x="1191" y="4739"/>
                  </a:lnTo>
                  <a:cubicBezTo>
                    <a:pt x="834" y="4287"/>
                    <a:pt x="644" y="3763"/>
                    <a:pt x="644" y="3144"/>
                  </a:cubicBezTo>
                  <a:cubicBezTo>
                    <a:pt x="644" y="1762"/>
                    <a:pt x="1763" y="643"/>
                    <a:pt x="3168" y="643"/>
                  </a:cubicBezTo>
                  <a:close/>
                  <a:moveTo>
                    <a:pt x="3168" y="0"/>
                  </a:moveTo>
                  <a:cubicBezTo>
                    <a:pt x="1430" y="0"/>
                    <a:pt x="1" y="1429"/>
                    <a:pt x="1" y="3167"/>
                  </a:cubicBezTo>
                  <a:cubicBezTo>
                    <a:pt x="1" y="3929"/>
                    <a:pt x="286" y="4644"/>
                    <a:pt x="763" y="5192"/>
                  </a:cubicBezTo>
                  <a:lnTo>
                    <a:pt x="286" y="5668"/>
                  </a:lnTo>
                  <a:lnTo>
                    <a:pt x="715" y="6120"/>
                  </a:lnTo>
                  <a:lnTo>
                    <a:pt x="1191" y="5644"/>
                  </a:lnTo>
                  <a:cubicBezTo>
                    <a:pt x="1739" y="6049"/>
                    <a:pt x="2430" y="6311"/>
                    <a:pt x="3168" y="6311"/>
                  </a:cubicBezTo>
                  <a:cubicBezTo>
                    <a:pt x="4930" y="6311"/>
                    <a:pt x="6312" y="4882"/>
                    <a:pt x="6312" y="3167"/>
                  </a:cubicBezTo>
                  <a:cubicBezTo>
                    <a:pt x="6312" y="1429"/>
                    <a:pt x="4883" y="0"/>
                    <a:pt x="3168" y="0"/>
                  </a:cubicBezTo>
                  <a:close/>
                </a:path>
              </a:pathLst>
            </a:custGeo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509;p47">
            <a:extLst>
              <a:ext uri="{FF2B5EF4-FFF2-40B4-BE49-F238E27FC236}">
                <a16:creationId xmlns:a16="http://schemas.microsoft.com/office/drawing/2014/main" id="{DCD49E0E-8FAD-0CBC-E04F-61882449E5AF}"/>
              </a:ext>
            </a:extLst>
          </p:cNvPr>
          <p:cNvSpPr/>
          <p:nvPr/>
        </p:nvSpPr>
        <p:spPr>
          <a:xfrm>
            <a:off x="6953100" y="1757850"/>
            <a:ext cx="813900" cy="813900"/>
          </a:xfrm>
          <a:prstGeom prst="donut">
            <a:avLst>
              <a:gd name="adj" fmla="val 4979"/>
            </a:avLst>
          </a:prstGeom>
          <a:gradFill>
            <a:gsLst>
              <a:gs pos="0">
                <a:schemeClr val="dk2"/>
              </a:gs>
              <a:gs pos="100000">
                <a:schemeClr val="accent2"/>
              </a:gs>
            </a:gsLst>
            <a:lin ang="90069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00" b="1">
              <a:latin typeface="Quantico" panose="02000000000000000000"/>
              <a:ea typeface="Quantico" panose="02000000000000000000"/>
              <a:cs typeface="Quantico" panose="02000000000000000000"/>
              <a:sym typeface="Quantico" panose="02000000000000000000"/>
            </a:endParaRPr>
          </a:p>
        </p:txBody>
      </p:sp>
      <p:sp>
        <p:nvSpPr>
          <p:cNvPr id="50" name="Google Shape;478;p47">
            <a:extLst>
              <a:ext uri="{FF2B5EF4-FFF2-40B4-BE49-F238E27FC236}">
                <a16:creationId xmlns:a16="http://schemas.microsoft.com/office/drawing/2014/main" id="{F9B4FB3E-A282-A56D-64D8-A2F10FB3FD96}"/>
              </a:ext>
            </a:extLst>
          </p:cNvPr>
          <p:cNvSpPr txBox="1">
            <a:spLocks/>
          </p:cNvSpPr>
          <p:nvPr/>
        </p:nvSpPr>
        <p:spPr>
          <a:xfrm>
            <a:off x="6289714" y="2738167"/>
            <a:ext cx="2208563" cy="65821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cs typeface="Times New Roman" panose="02020603050405020304" pitchFamily="18" charset="0"/>
                <a:sym typeface="+mn-ea"/>
              </a:rPr>
              <a:t> 4GB(recommended)</a:t>
            </a:r>
            <a:endParaRPr lang="en-GB" sz="1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51" name="Google Shape;510;p47">
            <a:extLst>
              <a:ext uri="{FF2B5EF4-FFF2-40B4-BE49-F238E27FC236}">
                <a16:creationId xmlns:a16="http://schemas.microsoft.com/office/drawing/2014/main" id="{24106404-4EA0-6C7B-3FAE-DF071A09FA05}"/>
              </a:ext>
            </a:extLst>
          </p:cNvPr>
          <p:cNvSpPr txBox="1">
            <a:spLocks/>
          </p:cNvSpPr>
          <p:nvPr/>
        </p:nvSpPr>
        <p:spPr>
          <a:xfrm>
            <a:off x="6289714" y="2653949"/>
            <a:ext cx="2127900" cy="365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cs typeface="Times New Roman" panose="02020603050405020304" pitchFamily="18" charset="0"/>
                <a:sym typeface="+mn-ea"/>
              </a:rPr>
              <a:t>RAM:</a:t>
            </a:r>
            <a:endParaRPr lang="en-GB"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52" name="TextBox 51">
            <a:extLst>
              <a:ext uri="{FF2B5EF4-FFF2-40B4-BE49-F238E27FC236}">
                <a16:creationId xmlns:a16="http://schemas.microsoft.com/office/drawing/2014/main" id="{BF0E3D96-52FF-4783-7DC1-03D4264E8D76}"/>
              </a:ext>
            </a:extLst>
          </p:cNvPr>
          <p:cNvSpPr txBox="1"/>
          <p:nvPr/>
        </p:nvSpPr>
        <p:spPr>
          <a:xfrm>
            <a:off x="6555876" y="3787562"/>
            <a:ext cx="1971675" cy="342145"/>
          </a:xfrm>
          <a:prstGeom prst="rect">
            <a:avLst/>
          </a:prstGeom>
          <a:noFill/>
        </p:spPr>
        <p:txBody>
          <a:bodyPr wrap="square">
            <a:spAutoFit/>
          </a:bodyPr>
          <a:lstStyle/>
          <a:p>
            <a:pPr lvl="0" fontAlgn="base">
              <a:lnSpc>
                <a:spcPct val="110000"/>
              </a:lnSpc>
              <a:spcAft>
                <a:spcPts val="15"/>
              </a:spcAft>
              <a:buClr>
                <a:srgbClr val="000000"/>
              </a:buClr>
              <a:buSzPts val="1400"/>
            </a:pPr>
            <a:r>
              <a:rPr lang="en-IN" sz="16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uFill>
                  <a:solidFill>
                    <a:srgbClr val="000000"/>
                  </a:solidFill>
                </a:uFill>
                <a:latin typeface="Arial" panose="020B0604020202020204" pitchFamily="34" charset="0"/>
                <a:ea typeface="Arial" panose="020B0604020202020204" pitchFamily="34" charset="0"/>
                <a:cs typeface="Arial" panose="020B0604020202020204" pitchFamily="34" charset="0"/>
              </a:rPr>
              <a:t> Microphone</a:t>
            </a:r>
            <a:endParaRPr lang="en-IN" sz="1600" b="1" u="none" strike="noStrik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uFill>
                <a:solidFill>
                  <a:srgbClr val="000000"/>
                </a:solidFill>
              </a:uFill>
              <a:latin typeface="Arial" panose="020B0604020202020204" pitchFamily="34" charset="0"/>
              <a:ea typeface="Arial" panose="020B0604020202020204" pitchFamily="34" charset="0"/>
              <a:cs typeface="Arial" panose="020B0604020202020204" pitchFamily="34" charset="0"/>
            </a:endParaRPr>
          </a:p>
        </p:txBody>
      </p:sp>
      <p:sp>
        <p:nvSpPr>
          <p:cNvPr id="53" name="Google Shape;474;p47">
            <a:extLst>
              <a:ext uri="{FF2B5EF4-FFF2-40B4-BE49-F238E27FC236}">
                <a16:creationId xmlns:a16="http://schemas.microsoft.com/office/drawing/2014/main" id="{EA7DF77A-C22D-8CCE-B791-D2B5F67EC41E}"/>
              </a:ext>
            </a:extLst>
          </p:cNvPr>
          <p:cNvSpPr txBox="1"/>
          <p:nvPr/>
        </p:nvSpPr>
        <p:spPr>
          <a:xfrm>
            <a:off x="6302763" y="3396378"/>
            <a:ext cx="2116781" cy="356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2500"/>
              <a:buFont typeface="Quantico" panose="02000000000000000000"/>
              <a:buNone/>
              <a:defRPr sz="2200" b="1" i="0" u="none" strike="noStrike" cap="none">
                <a:solidFill>
                  <a:schemeClr val="lt1"/>
                </a:solidFill>
                <a:latin typeface="Quantico" panose="02000000000000000000"/>
                <a:ea typeface="Quantico" panose="02000000000000000000"/>
                <a:cs typeface="Quantico" panose="02000000000000000000"/>
                <a:sym typeface="Quantico" panose="02000000000000000000"/>
              </a:defRPr>
            </a:lvl1pPr>
            <a:lvl2pPr marR="0" lvl="1" algn="ctr" rtl="0">
              <a:lnSpc>
                <a:spcPct val="100000"/>
              </a:lnSpc>
              <a:spcBef>
                <a:spcPts val="0"/>
              </a:spcBef>
              <a:spcAft>
                <a:spcPts val="0"/>
              </a:spcAft>
              <a:buClr>
                <a:schemeClr val="lt1"/>
              </a:buClr>
              <a:buSzPts val="2500"/>
              <a:buFont typeface="Bebas Neue" panose="020B0606020202050201"/>
              <a:buNone/>
              <a:defRPr sz="25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lt1"/>
              </a:buClr>
              <a:buSzPts val="2500"/>
              <a:buFont typeface="Bebas Neue" panose="020B0606020202050201"/>
              <a:buNone/>
              <a:defRPr sz="25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lt1"/>
              </a:buClr>
              <a:buSzPts val="2500"/>
              <a:buFont typeface="Bebas Neue" panose="020B0606020202050201"/>
              <a:buNone/>
              <a:defRPr sz="25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lt1"/>
              </a:buClr>
              <a:buSzPts val="2500"/>
              <a:buFont typeface="Bebas Neue" panose="020B0606020202050201"/>
              <a:buNone/>
              <a:defRPr sz="25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lt1"/>
              </a:buClr>
              <a:buSzPts val="2500"/>
              <a:buFont typeface="Bebas Neue" panose="020B0606020202050201"/>
              <a:buNone/>
              <a:defRPr sz="25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lt1"/>
              </a:buClr>
              <a:buSzPts val="2500"/>
              <a:buFont typeface="Bebas Neue" panose="020B0606020202050201"/>
              <a:buNone/>
              <a:defRPr sz="25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lt1"/>
              </a:buClr>
              <a:buSzPts val="2500"/>
              <a:buFont typeface="Bebas Neue" panose="020B0606020202050201"/>
              <a:buNone/>
              <a:defRPr sz="25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lt1"/>
              </a:buClr>
              <a:buSzPts val="2500"/>
              <a:buFont typeface="Bebas Neue" panose="020B0606020202050201"/>
              <a:buNone/>
              <a:defRPr sz="25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9pPr>
          </a:lstStyle>
          <a:p>
            <a:r>
              <a:rPr lang="en-US"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cs typeface="Times New Roman" panose="02020603050405020304" pitchFamily="18" charset="0"/>
                <a:sym typeface="+mn-ea"/>
              </a:rPr>
              <a:t>Hardware:</a:t>
            </a:r>
            <a:endParaRPr lang="en-GB"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Tree>
    <p:extLst>
      <p:ext uri="{BB962C8B-B14F-4D97-AF65-F5344CB8AC3E}">
        <p14:creationId xmlns:p14="http://schemas.microsoft.com/office/powerpoint/2010/main" val="590074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pic>
        <p:nvPicPr>
          <p:cNvPr id="1387" name="Google Shape;1387;p40"/>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8" name="Google Shape;1388;p40"/>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89" name="Google Shape;1389;p40"/>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0" name="Google Shape;1390;p40"/>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grpSp>
        <p:nvGrpSpPr>
          <p:cNvPr id="1392" name="Google Shape;1392;p40"/>
          <p:cNvGrpSpPr/>
          <p:nvPr/>
        </p:nvGrpSpPr>
        <p:grpSpPr>
          <a:xfrm>
            <a:off x="8219800" y="2094550"/>
            <a:ext cx="76825" cy="76800"/>
            <a:chOff x="3104875" y="1099400"/>
            <a:chExt cx="76825" cy="76800"/>
          </a:xfrm>
        </p:grpSpPr>
        <p:sp>
          <p:nvSpPr>
            <p:cNvPr id="1393" name="Google Shape;1393;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 name="Google Shape;1395;p40"/>
          <p:cNvGrpSpPr/>
          <p:nvPr/>
        </p:nvGrpSpPr>
        <p:grpSpPr>
          <a:xfrm rot="1891135">
            <a:off x="4266962" y="4210993"/>
            <a:ext cx="76828" cy="76803"/>
            <a:chOff x="3104875" y="1099400"/>
            <a:chExt cx="76825" cy="76800"/>
          </a:xfrm>
        </p:grpSpPr>
        <p:sp>
          <p:nvSpPr>
            <p:cNvPr id="1396" name="Google Shape;1396;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40"/>
          <p:cNvGrpSpPr/>
          <p:nvPr/>
        </p:nvGrpSpPr>
        <p:grpSpPr>
          <a:xfrm>
            <a:off x="2400025" y="1210988"/>
            <a:ext cx="76825" cy="76800"/>
            <a:chOff x="3104875" y="1099400"/>
            <a:chExt cx="76825" cy="76800"/>
          </a:xfrm>
        </p:grpSpPr>
        <p:sp>
          <p:nvSpPr>
            <p:cNvPr id="1399" name="Google Shape;1399;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1" name="Google Shape;1401;p40"/>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
        <p:nvSpPr>
          <p:cNvPr id="10" name="TextBox 9">
            <a:extLst>
              <a:ext uri="{FF2B5EF4-FFF2-40B4-BE49-F238E27FC236}">
                <a16:creationId xmlns:a16="http://schemas.microsoft.com/office/drawing/2014/main" id="{3B5F8B9D-6970-6B95-C2A4-E016C9E3FF50}"/>
              </a:ext>
            </a:extLst>
          </p:cNvPr>
          <p:cNvSpPr txBox="1"/>
          <p:nvPr/>
        </p:nvSpPr>
        <p:spPr>
          <a:xfrm>
            <a:off x="1743148" y="248622"/>
            <a:ext cx="5657703" cy="646331"/>
          </a:xfrm>
          <a:prstGeom prst="rect">
            <a:avLst/>
          </a:prstGeom>
          <a:noFill/>
        </p:spPr>
        <p:txBody>
          <a:bodyPr wrap="none" rtlCol="0">
            <a:spAutoFit/>
          </a:bodyPr>
          <a:lstStyle/>
          <a:p>
            <a:r>
              <a:rPr lang="en-US" sz="3600" u="sng" dirty="0">
                <a:solidFill>
                  <a:schemeClr val="tx1"/>
                </a:solidFill>
                <a:latin typeface="Times New Roman" pitchFamily="18" charset="0"/>
                <a:cs typeface="Times New Roman" pitchFamily="18" charset="0"/>
              </a:rPr>
              <a:t>TECHNOLOGICAL STACK</a:t>
            </a:r>
          </a:p>
        </p:txBody>
      </p:sp>
      <p:sp>
        <p:nvSpPr>
          <p:cNvPr id="11" name="TextBox 3">
            <a:extLst>
              <a:ext uri="{FF2B5EF4-FFF2-40B4-BE49-F238E27FC236}">
                <a16:creationId xmlns:a16="http://schemas.microsoft.com/office/drawing/2014/main" id="{FB6DEA72-9E01-B205-2EF6-479B5409EE77}"/>
              </a:ext>
            </a:extLst>
          </p:cNvPr>
          <p:cNvSpPr txBox="1"/>
          <p:nvPr/>
        </p:nvSpPr>
        <p:spPr>
          <a:xfrm>
            <a:off x="664845" y="1016842"/>
            <a:ext cx="8479155" cy="5831340"/>
          </a:xfrm>
          <a:prstGeom prst="rect">
            <a:avLst/>
          </a:prstGeom>
          <a:noFill/>
        </p:spPr>
        <p:txBody>
          <a:bodyPr wrap="square" rtlCol="0">
            <a:spAutoFit/>
          </a:bodyPr>
          <a:lstStyle/>
          <a:p>
            <a:r>
              <a:rPr lang="en-IN" sz="2800" b="1" dirty="0">
                <a:ln w="0"/>
                <a:solidFill>
                  <a:schemeClr val="tx1"/>
                </a:solidFill>
                <a:effectLst>
                  <a:outerShdw blurRad="38100" dist="19050" dir="2700000" algn="tl" rotWithShape="0">
                    <a:schemeClr val="dk1">
                      <a:alpha val="40000"/>
                    </a:schemeClr>
                  </a:outerShdw>
                </a:effectLst>
              </a:rPr>
              <a:t>SOFTWARE REQUIREMENT</a:t>
            </a:r>
          </a:p>
          <a:p>
            <a:endParaRPr lang="en-IN" sz="2800" b="1" dirty="0">
              <a:ln w="6600">
                <a:solidFill>
                  <a:schemeClr val="bg1"/>
                </a:solidFill>
                <a:prstDash val="solid"/>
              </a:ln>
              <a:solidFill>
                <a:schemeClr val="bg1">
                  <a:lumMod val="95000"/>
                </a:schemeClr>
              </a:solidFill>
              <a:effectLst>
                <a:outerShdw dist="38100" dir="2700000" algn="tl" rotWithShape="0">
                  <a:schemeClr val="accent2"/>
                </a:outerShdw>
              </a:effectLst>
            </a:endParaRPr>
          </a:p>
          <a:p>
            <a:pPr marL="342900" lvl="0" indent="-342900" fontAlgn="base">
              <a:lnSpc>
                <a:spcPct val="110000"/>
              </a:lnSpc>
              <a:spcAft>
                <a:spcPts val="15"/>
              </a:spcAft>
              <a:buClr>
                <a:srgbClr val="000000"/>
              </a:buClr>
              <a:buSzPts val="1400"/>
              <a:buFont typeface="Arial" panose="020B0604020202020204" pitchFamily="34" charset="0"/>
              <a:buChar char="•"/>
            </a:pPr>
            <a:r>
              <a:rPr lang="en-IN" sz="2400" b="1" u="none" strike="noStrik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uFill>
                  <a:solidFill>
                    <a:srgbClr val="000000"/>
                  </a:solidFill>
                </a:uFill>
                <a:latin typeface="Arial" panose="020B0604020202020204" pitchFamily="34" charset="0"/>
                <a:ea typeface="Arial" panose="020B0604020202020204" pitchFamily="34" charset="0"/>
                <a:cs typeface="Arial" panose="020B0604020202020204" pitchFamily="34" charset="0"/>
              </a:rPr>
              <a:t>Windows 7/10 	</a:t>
            </a:r>
          </a:p>
          <a:p>
            <a:pPr marL="342900" lvl="0" indent="-342900" fontAlgn="base">
              <a:lnSpc>
                <a:spcPct val="110000"/>
              </a:lnSpc>
              <a:spcAft>
                <a:spcPts val="15"/>
              </a:spcAft>
              <a:buClr>
                <a:srgbClr val="000000"/>
              </a:buClr>
              <a:buSzPts val="1400"/>
              <a:buFont typeface="Arial" panose="020B0604020202020204" pitchFamily="34" charset="0"/>
              <a:buChar char="•"/>
            </a:pPr>
            <a:r>
              <a:rPr lang="en-IN" sz="2400" b="1" u="none" strike="noStrik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uFill>
                  <a:solidFill>
                    <a:srgbClr val="000000"/>
                  </a:solidFill>
                </a:uFill>
                <a:latin typeface="Arial" panose="020B0604020202020204" pitchFamily="34" charset="0"/>
                <a:ea typeface="Arial" panose="020B0604020202020204" pitchFamily="34" charset="0"/>
                <a:cs typeface="Arial" panose="020B0604020202020204" pitchFamily="34" charset="0"/>
              </a:rPr>
              <a:t>Python IDE </a:t>
            </a:r>
          </a:p>
          <a:p>
            <a:pPr marL="342900" lvl="0" indent="-342900" fontAlgn="base">
              <a:lnSpc>
                <a:spcPct val="110000"/>
              </a:lnSpc>
              <a:spcAft>
                <a:spcPts val="15"/>
              </a:spcAft>
              <a:buClr>
                <a:srgbClr val="000000"/>
              </a:buClr>
              <a:buSzPts val="1400"/>
              <a:buFont typeface="Courier New" panose="02070309020205020404" pitchFamily="49" charset="0"/>
              <a:buChar char="o"/>
            </a:pPr>
            <a:r>
              <a:rPr lang="en-IN" sz="2400" b="1" u="none" strike="noStrik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uFill>
                  <a:solidFill>
                    <a:srgbClr val="000000"/>
                  </a:solidFill>
                </a:uFill>
                <a:latin typeface="Arial" panose="020B0604020202020204" pitchFamily="34" charset="0"/>
                <a:ea typeface="Arial" panose="020B0604020202020204" pitchFamily="34" charset="0"/>
                <a:cs typeface="Arial" panose="020B0604020202020204" pitchFamily="34" charset="0"/>
              </a:rPr>
              <a:t>Visual studio</a:t>
            </a:r>
          </a:p>
          <a:p>
            <a:pPr lvl="0" fontAlgn="base">
              <a:lnSpc>
                <a:spcPct val="110000"/>
              </a:lnSpc>
              <a:spcAft>
                <a:spcPts val="15"/>
              </a:spcAft>
              <a:buClr>
                <a:srgbClr val="000000"/>
              </a:buClr>
              <a:buSzPts val="1400"/>
            </a:pPr>
            <a:r>
              <a:rPr lang="en-IN" sz="2400" b="1" u="none" strike="noStrik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uFill>
                  <a:solidFill>
                    <a:srgbClr val="000000"/>
                  </a:solidFill>
                </a:uFill>
                <a:latin typeface="Arial" panose="020B0604020202020204" pitchFamily="34" charset="0"/>
                <a:ea typeface="Arial" panose="020B0604020202020204" pitchFamily="34" charset="0"/>
                <a:cs typeface="Arial" panose="020B0604020202020204" pitchFamily="34" charset="0"/>
              </a:rPr>
              <a:t>  </a:t>
            </a:r>
          </a:p>
          <a:p>
            <a:pPr marL="285750" indent="-285750">
              <a:lnSpc>
                <a:spcPct val="110000"/>
              </a:lnSpc>
              <a:spcAft>
                <a:spcPts val="1440"/>
              </a:spcAft>
              <a:buFont typeface="Courier New" panose="02070309020205020404" pitchFamily="49" charset="0"/>
              <a:buChar char="o"/>
            </a:pPr>
            <a:r>
              <a:rPr lang="en-IN" sz="2400" b="1" u="sng"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uFill>
                  <a:solidFill>
                    <a:srgbClr val="000000"/>
                  </a:solidFill>
                </a:uFill>
                <a:latin typeface="Times New Roman" panose="02020603050405020304" pitchFamily="18" charset="0"/>
                <a:ea typeface="Times New Roman" panose="02020603050405020304" pitchFamily="18" charset="0"/>
              </a:rPr>
              <a:t>Front End</a:t>
            </a:r>
            <a:r>
              <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pitchFamily="18" charset="0"/>
              </a:rPr>
              <a:t>:  python</a:t>
            </a:r>
          </a:p>
          <a:p>
            <a:pPr marL="285750" indent="-285750">
              <a:lnSpc>
                <a:spcPct val="110000"/>
              </a:lnSpc>
              <a:spcAft>
                <a:spcPts val="1440"/>
              </a:spcAft>
              <a:buFont typeface="Courier New" panose="02070309020205020404" pitchFamily="49" charset="0"/>
              <a:buChar char="o"/>
            </a:pPr>
            <a:r>
              <a:rPr lang="en-IN" sz="2400" b="1" u="sng"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uFill>
                  <a:solidFill>
                    <a:srgbClr val="000000"/>
                  </a:solidFill>
                </a:uFill>
                <a:latin typeface="Times New Roman" panose="02020603050405020304" pitchFamily="18" charset="0"/>
                <a:ea typeface="Times New Roman" panose="02020603050405020304" pitchFamily="18" charset="0"/>
              </a:rPr>
              <a:t>Back End</a:t>
            </a:r>
            <a:r>
              <a:rPr lang="en-I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ea typeface="Times New Roman" panose="02020603050405020304" pitchFamily="18" charset="0"/>
              </a:rPr>
              <a:t>: MySQL</a:t>
            </a:r>
          </a:p>
          <a:p>
            <a:pPr marL="342900" lvl="0" indent="-342900" fontAlgn="base">
              <a:lnSpc>
                <a:spcPct val="110000"/>
              </a:lnSpc>
              <a:spcAft>
                <a:spcPts val="15"/>
              </a:spcAft>
              <a:buClr>
                <a:srgbClr val="000000"/>
              </a:buClr>
              <a:buSzPts val="1400"/>
              <a:buFont typeface="Arial" panose="020B0604020202020204" pitchFamily="34" charset="0"/>
              <a:buChar char="•"/>
            </a:pPr>
            <a:endParaRPr lang="en-IN" sz="2400" b="1" u="none" strike="noStrike" dirty="0">
              <a:ln w="6600">
                <a:solidFill>
                  <a:schemeClr val="bg1"/>
                </a:solidFill>
                <a:prstDash val="solid"/>
              </a:ln>
              <a:solidFill>
                <a:schemeClr val="bg1">
                  <a:lumMod val="95000"/>
                </a:schemeClr>
              </a:solidFill>
              <a:effectLst>
                <a:outerShdw dist="38100" dir="2700000" algn="tl" rotWithShape="0">
                  <a:schemeClr val="accent2"/>
                </a:outerShdw>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lvl="0" fontAlgn="base">
              <a:lnSpc>
                <a:spcPct val="110000"/>
              </a:lnSpc>
              <a:spcAft>
                <a:spcPts val="15"/>
              </a:spcAft>
              <a:buClr>
                <a:srgbClr val="000000"/>
              </a:buClr>
              <a:buSzPts val="1400"/>
            </a:pPr>
            <a:endParaRPr lang="en-IN" sz="2400" b="1" dirty="0">
              <a:ln w="6600">
                <a:solidFill>
                  <a:schemeClr val="bg1"/>
                </a:solidFill>
                <a:prstDash val="solid"/>
              </a:ln>
              <a:solidFill>
                <a:schemeClr val="bg1">
                  <a:lumMod val="95000"/>
                </a:schemeClr>
              </a:solidFill>
              <a:effectLst>
                <a:outerShdw dist="38100" dir="2700000" algn="tl" rotWithShape="0">
                  <a:schemeClr val="accent2"/>
                </a:outerShdw>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lvl="0" fontAlgn="base">
              <a:lnSpc>
                <a:spcPct val="110000"/>
              </a:lnSpc>
              <a:spcAft>
                <a:spcPts val="15"/>
              </a:spcAft>
              <a:buClr>
                <a:srgbClr val="000000"/>
              </a:buClr>
              <a:buSzPts val="1400"/>
            </a:pPr>
            <a:endParaRPr lang="en-IN" sz="2400" b="1" u="none" strike="noStrike" dirty="0">
              <a:ln w="6600">
                <a:solidFill>
                  <a:schemeClr val="bg1"/>
                </a:solidFill>
                <a:prstDash val="solid"/>
              </a:ln>
              <a:solidFill>
                <a:schemeClr val="bg1">
                  <a:lumMod val="95000"/>
                </a:schemeClr>
              </a:solidFill>
              <a:effectLst>
                <a:outerShdw dist="38100" dir="2700000" algn="tl" rotWithShape="0">
                  <a:schemeClr val="accent2"/>
                </a:outerShdw>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457200" indent="-457200">
              <a:buFont typeface="Wingdings" panose="05000000000000000000" pitchFamily="2" charset="2"/>
              <a:buChar char="q"/>
            </a:pPr>
            <a:endParaRPr lang="en-IN" sz="2800" b="1" dirty="0">
              <a:ln w="6600">
                <a:solidFill>
                  <a:schemeClr val="bg1"/>
                </a:solidFill>
                <a:prstDash val="solid"/>
              </a:ln>
              <a:solidFill>
                <a:schemeClr val="bg1">
                  <a:lumMod val="95000"/>
                </a:schemeClr>
              </a:solidFill>
              <a:effectLst>
                <a:outerShdw dist="38100" dir="2700000" algn="tl" rotWithShape="0">
                  <a:schemeClr val="accent2"/>
                </a:outerShdw>
              </a:effectLst>
            </a:endParaRPr>
          </a:p>
          <a:p>
            <a:endParaRPr lang="en-IN" sz="2800" b="1" dirty="0">
              <a:ln w="6600">
                <a:solidFill>
                  <a:schemeClr val="bg1"/>
                </a:solidFill>
                <a:prstDash val="solid"/>
              </a:ln>
              <a:solidFill>
                <a:schemeClr val="bg1">
                  <a:lumMod val="95000"/>
                </a:schemeClr>
              </a:solidFill>
              <a:effectLst>
                <a:outerShdw dist="38100" dir="2700000" algn="tl" rotWithShape="0">
                  <a:schemeClr val="accent2"/>
                </a:outerShdw>
              </a:effectLst>
            </a:endParaRPr>
          </a:p>
        </p:txBody>
      </p:sp>
    </p:spTree>
  </p:cSld>
  <p:clrMapOvr>
    <a:masterClrMapping/>
  </p:clrMapOvr>
</p:sld>
</file>

<file path=ppt/theme/theme1.xml><?xml version="1.0" encoding="utf-8"?>
<a:theme xmlns:a="http://schemas.openxmlformats.org/drawingml/2006/main" name="Artificial Intelligence (AI) Technology Consulting by Slidesgo">
  <a:themeElements>
    <a:clrScheme name="Simple Light">
      <a:dk1>
        <a:srgbClr val="FFFFFF"/>
      </a:dk1>
      <a:lt1>
        <a:srgbClr val="27173A"/>
      </a:lt1>
      <a:dk2>
        <a:srgbClr val="AE77D6"/>
      </a:dk2>
      <a:lt2>
        <a:srgbClr val="5A1387"/>
      </a:lt2>
      <a:accent1>
        <a:srgbClr val="76F3FB"/>
      </a:accent1>
      <a:accent2>
        <a:srgbClr val="729B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458</TotalTime>
  <Words>1131</Words>
  <Application>Microsoft Office PowerPoint</Application>
  <PresentationFormat>On-screen Show (16:9)</PresentationFormat>
  <Paragraphs>143</Paragraphs>
  <Slides>30</Slides>
  <Notes>12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30</vt:i4>
      </vt:variant>
    </vt:vector>
  </HeadingPairs>
  <TitlesOfParts>
    <vt:vector size="44" baseType="lpstr">
      <vt:lpstr>Bebas Neue</vt:lpstr>
      <vt:lpstr>Quantico</vt:lpstr>
      <vt:lpstr>Courier New</vt:lpstr>
      <vt:lpstr>-apple-system</vt:lpstr>
      <vt:lpstr>Calibri</vt:lpstr>
      <vt:lpstr>PT Sans</vt:lpstr>
      <vt:lpstr>Montserrat</vt:lpstr>
      <vt:lpstr>Wingdings</vt:lpstr>
      <vt:lpstr>Montserrat Black</vt:lpstr>
      <vt:lpstr>Nunito Light</vt:lpstr>
      <vt:lpstr>Söhne</vt:lpstr>
      <vt:lpstr>Arial</vt:lpstr>
      <vt:lpstr>Times New Roman</vt:lpstr>
      <vt:lpstr>Artificial Intelligence (AI) Technology Consulting by Slidesgo</vt:lpstr>
      <vt:lpstr>PowerPoint Presentation</vt:lpstr>
      <vt:lpstr>JARVIS Voice Assistant </vt:lpstr>
      <vt:lpstr>PowerPoint Presentation</vt:lpstr>
      <vt:lpstr>CONTENTS </vt:lpstr>
      <vt:lpstr>INTRODUCTION</vt:lpstr>
      <vt:lpstr>PROBLEM STATEMENT</vt:lpstr>
      <vt:lpstr>ABSTRACT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Class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Saad Nadaf</cp:lastModifiedBy>
  <cp:revision>9</cp:revision>
  <dcterms:modified xsi:type="dcterms:W3CDTF">2023-05-06T05:40:45Z</dcterms:modified>
</cp:coreProperties>
</file>